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Red Hat Display Medium"/>
      <p:regular r:id="rId16"/>
      <p:bold r:id="rId17"/>
      <p:italic r:id="rId18"/>
      <p:boldItalic r:id="rId19"/>
    </p:embeddedFont>
    <p:embeddedFont>
      <p:font typeface="Red Hat Display"/>
      <p:regular r:id="rId20"/>
      <p:bold r:id="rId21"/>
      <p:italic r:id="rId22"/>
      <p:boldItalic r:id="rId23"/>
    </p:embeddedFont>
    <p:embeddedFont>
      <p:font typeface="Red Hat Text"/>
      <p:regular r:id="rId24"/>
      <p:bold r:id="rId25"/>
      <p:italic r:id="rId26"/>
      <p:boldItalic r:id="rId27"/>
    </p:embeddedFont>
    <p:embeddedFont>
      <p:font typeface="Red Hat Display ExtraBold"/>
      <p:bold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1" name="Mike Vickers"/>
  <p:cmAuthor clrIdx="1" id="1" initials="" lastIdx="1" name="Amy Woodward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edHatDisplay-regular.fntdata"/><Relationship Id="rId22" Type="http://schemas.openxmlformats.org/officeDocument/2006/relationships/font" Target="fonts/RedHatDisplay-italic.fntdata"/><Relationship Id="rId21" Type="http://schemas.openxmlformats.org/officeDocument/2006/relationships/font" Target="fonts/RedHatDisplay-bold.fntdata"/><Relationship Id="rId24" Type="http://schemas.openxmlformats.org/officeDocument/2006/relationships/font" Target="fonts/RedHatText-regular.fntdata"/><Relationship Id="rId23" Type="http://schemas.openxmlformats.org/officeDocument/2006/relationships/font" Target="fonts/RedHatDisplay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edHatText-italic.fntdata"/><Relationship Id="rId25" Type="http://schemas.openxmlformats.org/officeDocument/2006/relationships/font" Target="fonts/RedHatText-bold.fntdata"/><Relationship Id="rId28" Type="http://schemas.openxmlformats.org/officeDocument/2006/relationships/font" Target="fonts/RedHatDisplayExtraBold-bold.fntdata"/><Relationship Id="rId27" Type="http://schemas.openxmlformats.org/officeDocument/2006/relationships/font" Target="fonts/RedHatText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edHatDisplayExtraBold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RedHatDisplayMedium-bold.fntdata"/><Relationship Id="rId16" Type="http://schemas.openxmlformats.org/officeDocument/2006/relationships/font" Target="fonts/RedHatDisplayMedium-regular.fntdata"/><Relationship Id="rId19" Type="http://schemas.openxmlformats.org/officeDocument/2006/relationships/font" Target="fonts/RedHatDisplayMedium-boldItalic.fntdata"/><Relationship Id="rId18" Type="http://schemas.openxmlformats.org/officeDocument/2006/relationships/font" Target="fonts/RedHatDisplayMedium-italic.fntdata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5-08-18T08:48:32.734">
    <p:pos x="0" y="0"/>
    <p:text>@jose.gonzalez@benevity.com, @amy.woodward@benevity.com, do we have approval to use this photo? Is this a stock image?
Might be better to change this on slides 4 and 5.</p:text>
  </p:cm>
  <p:cm authorId="1" idx="1" dt="2025-08-18T08:48:32.734">
    <p:pos x="0" y="0"/>
    <p:text>I would imagine not, lets switch out @jose.gonzalez@benevity.com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6d9457b4f6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6d9457b4f6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6d9457b4f6_0_6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36d9457b4f6_0_6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6d9457b4f6_0_8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6d9457b4f6_0_8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6d9457b4f6_0_7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6d9457b4f6_0_7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6d9457b4f6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6d9457b4f6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6d9457b4f6_0_9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36d9457b4f6_0_9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6d9457b4f6_0_3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36d9457b4f6_0_3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6d9457b4f6_0_5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36d9457b4f6_0_5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6d9457b4f6_0_6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6d9457b4f6_0_6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6d9457b4f6_0_6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6d9457b4f6_0_6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6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9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9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Blue" type="title">
  <p:cSld name="TITLE">
    <p:bg>
      <p:bgPr>
        <a:solidFill>
          <a:schemeClr val="lt1"/>
        </a:solid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ctrTitle"/>
          </p:nvPr>
        </p:nvSpPr>
        <p:spPr>
          <a:xfrm>
            <a:off x="387901" y="1454450"/>
            <a:ext cx="73311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>
                <a:solidFill>
                  <a:schemeClr val="lt2"/>
                </a:solidFill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387900" y="3544000"/>
            <a:ext cx="7467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200" y="804424"/>
            <a:ext cx="1400101" cy="30632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/>
          <p:nvPr/>
        </p:nvSpPr>
        <p:spPr>
          <a:xfrm>
            <a:off x="457200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ECE9F5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ECE9F5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13" name="Google Shape;13;p2" title="wing-aqua.png"/>
          <p:cNvPicPr preferRelativeResize="0"/>
          <p:nvPr/>
        </p:nvPicPr>
        <p:blipFill rotWithShape="1">
          <a:blip r:embed="rId3">
            <a:alphaModFix/>
          </a:blip>
          <a:srcRect b="859" l="82044" r="-9143" t="-860"/>
          <a:stretch/>
        </p:blipFill>
        <p:spPr>
          <a:xfrm flipH="1">
            <a:off x="7982917" y="811809"/>
            <a:ext cx="1175850" cy="4339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40">
          <p15:clr>
            <a:schemeClr val="lt1"/>
          </p15:clr>
        </p15:guide>
        <p15:guide id="2" pos="1122">
          <p15:clr>
            <a:schemeClr val="lt1"/>
          </p15:clr>
        </p15:guide>
        <p15:guide id="3" pos="2004">
          <p15:clr>
            <a:schemeClr val="lt1"/>
          </p15:clr>
        </p15:guide>
        <p15:guide id="4" pos="2880">
          <p15:clr>
            <a:schemeClr val="lt1"/>
          </p15:clr>
        </p15:guide>
        <p15:guide id="5" pos="3756">
          <p15:clr>
            <a:schemeClr val="lt1"/>
          </p15:clr>
        </p15:guide>
        <p15:guide id="6" pos="4638">
          <p15:clr>
            <a:schemeClr val="lt1"/>
          </p15:clr>
        </p15:guide>
        <p15:guide id="7" pos="5520">
          <p15:clr>
            <a:schemeClr val="lt1"/>
          </p15:clr>
        </p15:guide>
        <p15:guide id="8" orient="horz" pos="240">
          <p15:clr>
            <a:schemeClr val="lt1"/>
          </p15:clr>
        </p15:guide>
        <p15:guide id="9" orient="horz" pos="700">
          <p15:clr>
            <a:schemeClr val="lt1"/>
          </p15:clr>
        </p15:guide>
        <p15:guide id="10" orient="horz" pos="1159">
          <p15:clr>
            <a:schemeClr val="lt1"/>
          </p15:clr>
        </p15:guide>
        <p15:guide id="11" orient="horz" pos="1620">
          <p15:clr>
            <a:schemeClr val="lt1"/>
          </p15:clr>
        </p15:guide>
        <p15:guide id="12" orient="horz" pos="2079">
          <p15:clr>
            <a:schemeClr val="lt1"/>
          </p15:clr>
        </p15:guide>
        <p15:guide id="13" orient="horz" pos="2539">
          <p15:clr>
            <a:schemeClr val="lt1"/>
          </p15:clr>
        </p15:guide>
        <p15:guide id="14" orient="horz" pos="2999">
          <p15:clr>
            <a:schemeClr val="lt1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vice - Phone">
  <p:cSld name="MAIN_POIN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/>
          <p:nvPr/>
        </p:nvSpPr>
        <p:spPr>
          <a:xfrm flipH="1">
            <a:off x="6458700" y="0"/>
            <a:ext cx="2685300" cy="5143500"/>
          </a:xfrm>
          <a:prstGeom prst="round1Rect">
            <a:avLst>
              <a:gd fmla="val 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8" name="Google Shape;58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1"/>
          <p:cNvSpPr txBox="1"/>
          <p:nvPr>
            <p:ph type="title"/>
          </p:nvPr>
        </p:nvSpPr>
        <p:spPr>
          <a:xfrm>
            <a:off x="386850" y="1233175"/>
            <a:ext cx="49344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0" name="Google Shape;60;p11"/>
          <p:cNvSpPr/>
          <p:nvPr>
            <p:ph idx="2" type="pic"/>
          </p:nvPr>
        </p:nvSpPr>
        <p:spPr>
          <a:xfrm>
            <a:off x="5910100" y="390600"/>
            <a:ext cx="2077200" cy="4362300"/>
          </a:xfrm>
          <a:prstGeom prst="roundRect">
            <a:avLst>
              <a:gd fmla="val 12430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p11"/>
          <p:cNvSpPr txBox="1"/>
          <p:nvPr>
            <p:ph idx="1" type="body"/>
          </p:nvPr>
        </p:nvSpPr>
        <p:spPr>
          <a:xfrm>
            <a:off x="387900" y="2706200"/>
            <a:ext cx="4934400" cy="185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600"/>
              </a:spcBef>
              <a:spcAft>
                <a:spcPts val="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2" name="Google Shape;62;p11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104E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00104E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44">
          <p15:clr>
            <a:srgbClr val="E46962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vice - Laptop">
  <p:cSld name="MAIN_POINT_1">
    <p:bg>
      <p:bgPr>
        <a:solidFill>
          <a:schemeClr val="accent2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2"/>
          <p:cNvSpPr txBox="1"/>
          <p:nvPr>
            <p:ph type="title"/>
          </p:nvPr>
        </p:nvSpPr>
        <p:spPr>
          <a:xfrm>
            <a:off x="386850" y="1233175"/>
            <a:ext cx="36114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66" name="Google Shape;66;p12"/>
          <p:cNvSpPr/>
          <p:nvPr>
            <p:ph idx="2" type="pic"/>
          </p:nvPr>
        </p:nvSpPr>
        <p:spPr>
          <a:xfrm>
            <a:off x="4274750" y="594150"/>
            <a:ext cx="5009400" cy="3996000"/>
          </a:xfrm>
          <a:prstGeom prst="roundRect">
            <a:avLst>
              <a:gd fmla="val 1895" name="adj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" name="Google Shape;67;p12"/>
          <p:cNvSpPr txBox="1"/>
          <p:nvPr>
            <p:ph idx="1" type="body"/>
          </p:nvPr>
        </p:nvSpPr>
        <p:spPr>
          <a:xfrm>
            <a:off x="387900" y="2706200"/>
            <a:ext cx="3611400" cy="185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 sz="1200">
                <a:solidFill>
                  <a:srgbClr val="FFFFFF"/>
                </a:solidFill>
              </a:defRPr>
            </a:lvl1pPr>
            <a:lvl2pPr indent="-304800" lvl="1" marL="914400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 sz="1200">
                <a:solidFill>
                  <a:srgbClr val="FFFFFF"/>
                </a:solidFill>
              </a:defRPr>
            </a:lvl2pPr>
            <a:lvl3pPr indent="-304800" lvl="2" marL="1371600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 sz="1200">
                <a:solidFill>
                  <a:srgbClr val="FFFFFF"/>
                </a:solidFill>
              </a:defRPr>
            </a:lvl3pPr>
            <a:lvl4pPr indent="-304800" lvl="3" marL="1828800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 sz="1200">
                <a:solidFill>
                  <a:srgbClr val="FFFFFF"/>
                </a:solidFill>
              </a:defRPr>
            </a:lvl4pPr>
            <a:lvl5pPr indent="-304800" lvl="4" marL="2286000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 sz="1200">
                <a:solidFill>
                  <a:srgbClr val="FFFFFF"/>
                </a:solidFill>
              </a:defRPr>
            </a:lvl5pPr>
            <a:lvl6pPr indent="-304800" lvl="5" marL="2743200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200"/>
              <a:buChar char="■"/>
              <a:defRPr sz="1200">
                <a:solidFill>
                  <a:srgbClr val="FFFFFF"/>
                </a:solidFill>
              </a:defRPr>
            </a:lvl6pPr>
            <a:lvl7pPr indent="-304800" lvl="6" marL="3200400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  <a:defRPr sz="1200">
                <a:solidFill>
                  <a:srgbClr val="FFFFFF"/>
                </a:solidFill>
              </a:defRPr>
            </a:lvl7pPr>
            <a:lvl8pPr indent="-304800" lvl="7" marL="3657600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 sz="1200">
                <a:solidFill>
                  <a:srgbClr val="FFFFFF"/>
                </a:solidFill>
              </a:defRPr>
            </a:lvl8pPr>
            <a:lvl9pPr indent="-304800" lvl="8" marL="4114800" rtl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ts val="1200"/>
              <a:buChar char="■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68" name="Google Shape;68;p12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104E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00104E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44">
          <p15:clr>
            <a:srgbClr val="E46962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vice - Laptop Center">
  <p:cSld name="MAIN_POINT_1_1">
    <p:bg>
      <p:bgPr>
        <a:solidFill>
          <a:schemeClr val="lt2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3" title="Untitled-2-25.png"/>
          <p:cNvPicPr preferRelativeResize="0"/>
          <p:nvPr/>
        </p:nvPicPr>
        <p:blipFill rotWithShape="1">
          <a:blip r:embed="rId2">
            <a:alphaModFix amt="30000"/>
          </a:blip>
          <a:srcRect b="9502" l="6066" r="47731" t="-28437"/>
          <a:stretch/>
        </p:blipFill>
        <p:spPr>
          <a:xfrm rot="10800000">
            <a:off x="-9425" y="-18850"/>
            <a:ext cx="2011150" cy="517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3" title="Untitled-2-25.png"/>
          <p:cNvPicPr preferRelativeResize="0"/>
          <p:nvPr/>
        </p:nvPicPr>
        <p:blipFill rotWithShape="1">
          <a:blip r:embed="rId2">
            <a:alphaModFix amt="13000"/>
          </a:blip>
          <a:srcRect b="-46034" l="37954" r="-7240" t="16214"/>
          <a:stretch/>
        </p:blipFill>
        <p:spPr>
          <a:xfrm rot="10800000">
            <a:off x="6404125" y="-9425"/>
            <a:ext cx="2753075" cy="515857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3"/>
          <p:cNvSpPr/>
          <p:nvPr>
            <p:ph idx="2" type="pic"/>
          </p:nvPr>
        </p:nvSpPr>
        <p:spPr>
          <a:xfrm>
            <a:off x="1466675" y="453325"/>
            <a:ext cx="6210600" cy="4099800"/>
          </a:xfrm>
          <a:prstGeom prst="roundRect">
            <a:avLst>
              <a:gd fmla="val 0" name="adj"/>
            </a:avLst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pic>
        <p:nvPicPr>
          <p:cNvPr id="73" name="Google Shape;73;p13"/>
          <p:cNvPicPr preferRelativeResize="0"/>
          <p:nvPr/>
        </p:nvPicPr>
        <p:blipFill rotWithShape="1">
          <a:blip r:embed="rId3">
            <a:alphaModFix/>
          </a:blip>
          <a:srcRect b="1028" l="0" r="0" t="1028"/>
          <a:stretch/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3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ECE9F5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ECE9F5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44">
          <p15:clr>
            <a:srgbClr val="E46962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vice - Laptop Center 1">
  <p:cSld name="MAIN_POINT_1_1_2">
    <p:bg>
      <p:bgPr>
        <a:solidFill>
          <a:schemeClr val="dk2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4"/>
          <p:cNvSpPr/>
          <p:nvPr>
            <p:ph idx="2" type="pic"/>
          </p:nvPr>
        </p:nvSpPr>
        <p:spPr>
          <a:xfrm>
            <a:off x="1466675" y="453325"/>
            <a:ext cx="6210600" cy="4099800"/>
          </a:xfrm>
          <a:prstGeom prst="roundRect">
            <a:avLst>
              <a:gd fmla="val 0" name="adj"/>
            </a:avLst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sp>
      <p:pic>
        <p:nvPicPr>
          <p:cNvPr id="77" name="Google Shape;77;p14"/>
          <p:cNvPicPr preferRelativeResize="0"/>
          <p:nvPr/>
        </p:nvPicPr>
        <p:blipFill rotWithShape="1">
          <a:blip r:embed="rId2">
            <a:alphaModFix/>
          </a:blip>
          <a:srcRect b="1028" l="0" r="0" t="1028"/>
          <a:stretch/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4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ECE9F5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ECE9F5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44">
          <p15:clr>
            <a:srgbClr val="E46962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vice - Laptop Center 1 1">
  <p:cSld name="MAIN_POINT_1_1_2_1">
    <p:bg>
      <p:bgPr>
        <a:solidFill>
          <a:schemeClr val="lt1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/>
          <p:nvPr>
            <p:ph idx="2" type="pic"/>
          </p:nvPr>
        </p:nvSpPr>
        <p:spPr>
          <a:xfrm>
            <a:off x="1466675" y="453325"/>
            <a:ext cx="6210600" cy="4099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pic>
        <p:nvPicPr>
          <p:cNvPr id="81" name="Google Shape;81;p15"/>
          <p:cNvPicPr preferRelativeResize="0"/>
          <p:nvPr/>
        </p:nvPicPr>
        <p:blipFill rotWithShape="1">
          <a:blip r:embed="rId2">
            <a:alphaModFix/>
          </a:blip>
          <a:srcRect b="1028" l="0" r="0" t="1028"/>
          <a:stretch/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ECE9F5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ECE9F5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44">
          <p15:clr>
            <a:srgbClr val="E46962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vice - Browser window">
  <p:cSld name="MAIN_POINT_1_1_1">
    <p:bg>
      <p:bgPr>
        <a:solidFill>
          <a:srgbClr val="FF7E92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6" title="B-Wings-20.png"/>
          <p:cNvPicPr preferRelativeResize="0"/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 rot="10800000">
            <a:off x="4767250" y="705825"/>
            <a:ext cx="4762500" cy="476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 title="B-Wings-20.png"/>
          <p:cNvPicPr preferRelativeResize="0"/>
          <p:nvPr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-391350" y="-318775"/>
            <a:ext cx="4762500" cy="4762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6"/>
          <p:cNvSpPr/>
          <p:nvPr>
            <p:ph idx="2" type="pic"/>
          </p:nvPr>
        </p:nvSpPr>
        <p:spPr>
          <a:xfrm>
            <a:off x="1466675" y="596750"/>
            <a:ext cx="6210600" cy="454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 b="1028" l="0" r="0" t="1028"/>
          <a:stretch/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/>
          <p:nvPr/>
        </p:nvSpPr>
        <p:spPr>
          <a:xfrm>
            <a:off x="1466700" y="344275"/>
            <a:ext cx="6210600" cy="252600"/>
          </a:xfrm>
          <a:prstGeom prst="round2SameRect">
            <a:avLst>
              <a:gd fmla="val 16667" name="adj1"/>
              <a:gd fmla="val 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6"/>
          <p:cNvSpPr/>
          <p:nvPr/>
        </p:nvSpPr>
        <p:spPr>
          <a:xfrm>
            <a:off x="1596773" y="439075"/>
            <a:ext cx="63000" cy="6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6"/>
          <p:cNvSpPr/>
          <p:nvPr/>
        </p:nvSpPr>
        <p:spPr>
          <a:xfrm>
            <a:off x="1711548" y="439075"/>
            <a:ext cx="63000" cy="6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6"/>
          <p:cNvSpPr/>
          <p:nvPr/>
        </p:nvSpPr>
        <p:spPr>
          <a:xfrm>
            <a:off x="1826323" y="439075"/>
            <a:ext cx="63000" cy="630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6"/>
          <p:cNvSpPr txBox="1"/>
          <p:nvPr/>
        </p:nvSpPr>
        <p:spPr>
          <a:xfrm>
            <a:off x="7852718" y="4722350"/>
            <a:ext cx="1197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chemeClr val="lt1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44">
          <p15:clr>
            <a:srgbClr val="E46962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- 1/2 Page">
  <p:cSld name="SECTION_TITLE_AND_DESCRIPTION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7"/>
          <p:cNvSpPr txBox="1"/>
          <p:nvPr>
            <p:ph type="title"/>
          </p:nvPr>
        </p:nvSpPr>
        <p:spPr>
          <a:xfrm>
            <a:off x="386850" y="1233175"/>
            <a:ext cx="37728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96" name="Google Shape;96;p17"/>
          <p:cNvSpPr txBox="1"/>
          <p:nvPr>
            <p:ph idx="1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1pPr>
            <a:lvl2pPr indent="-304800" lvl="1" marL="91440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○"/>
              <a:defRPr>
                <a:solidFill>
                  <a:srgbClr val="FFFFFF"/>
                </a:solidFill>
              </a:defRPr>
            </a:lvl2pPr>
            <a:lvl3pPr indent="-298450" lvl="2" marL="137160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100"/>
              <a:buChar char="■"/>
              <a:defRPr>
                <a:solidFill>
                  <a:srgbClr val="FFFFFF"/>
                </a:solidFill>
              </a:defRPr>
            </a:lvl3pPr>
            <a:lvl4pPr indent="-298450" lvl="3" marL="182880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100"/>
              <a:buChar char="●"/>
              <a:defRPr>
                <a:solidFill>
                  <a:srgbClr val="FFFFFF"/>
                </a:solidFill>
              </a:defRPr>
            </a:lvl4pPr>
            <a:lvl5pPr indent="-292100" lvl="4" marL="228600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000"/>
              <a:buChar char="○"/>
              <a:defRPr>
                <a:solidFill>
                  <a:srgbClr val="FFFFFF"/>
                </a:solidFill>
              </a:defRPr>
            </a:lvl5pPr>
            <a:lvl6pPr indent="-285750" lvl="5" marL="274320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00"/>
              <a:buChar char="■"/>
              <a:defRPr>
                <a:solidFill>
                  <a:srgbClr val="FFFFFF"/>
                </a:solidFill>
              </a:defRPr>
            </a:lvl6pPr>
            <a:lvl7pPr indent="-279400" lvl="6" marL="320040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800"/>
              <a:buChar char="●"/>
              <a:defRPr>
                <a:solidFill>
                  <a:srgbClr val="FFFFFF"/>
                </a:solidFill>
              </a:defRPr>
            </a:lvl7pPr>
            <a:lvl8pPr indent="-273050" lvl="7" marL="365760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700"/>
              <a:buChar char="○"/>
              <a:defRPr>
                <a:solidFill>
                  <a:srgbClr val="FFFFFF"/>
                </a:solidFill>
              </a:defRPr>
            </a:lvl8pPr>
            <a:lvl9pPr indent="-266700" lvl="8" marL="411480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ts val="600"/>
              <a:buChar char="■"/>
              <a:defRPr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97" name="Google Shape;97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7"/>
          <p:cNvSpPr txBox="1"/>
          <p:nvPr>
            <p:ph idx="2" type="body"/>
          </p:nvPr>
        </p:nvSpPr>
        <p:spPr>
          <a:xfrm>
            <a:off x="387900" y="2706200"/>
            <a:ext cx="3772800" cy="185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600"/>
              </a:spcBef>
              <a:spcAft>
                <a:spcPts val="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9" name="Google Shape;99;p17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104E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00104E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44">
          <p15:clr>
            <a:srgbClr val="E46962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- 1/3 Page">
  <p:cSld name="SECTION_TITLE_AND_DESCRIPTION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/>
          <p:nvPr/>
        </p:nvSpPr>
        <p:spPr>
          <a:xfrm>
            <a:off x="6100750" y="0"/>
            <a:ext cx="30450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8"/>
          <p:cNvSpPr txBox="1"/>
          <p:nvPr>
            <p:ph type="title"/>
          </p:nvPr>
        </p:nvSpPr>
        <p:spPr>
          <a:xfrm>
            <a:off x="386850" y="1233175"/>
            <a:ext cx="50709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pic>
        <p:nvPicPr>
          <p:cNvPr id="103" name="Google Shape;103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8"/>
          <p:cNvSpPr txBox="1"/>
          <p:nvPr>
            <p:ph idx="1" type="body"/>
          </p:nvPr>
        </p:nvSpPr>
        <p:spPr>
          <a:xfrm>
            <a:off x="387900" y="2706200"/>
            <a:ext cx="5070900" cy="185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600"/>
              </a:spcBef>
              <a:spcAft>
                <a:spcPts val="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5" name="Google Shape;105;p18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104E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00104E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106" name="Google Shape;106;p18" title="B-Wings-20.png"/>
          <p:cNvPicPr preferRelativeResize="0"/>
          <p:nvPr/>
        </p:nvPicPr>
        <p:blipFill rotWithShape="1">
          <a:blip r:embed="rId3">
            <a:alphaModFix amt="31000"/>
          </a:blip>
          <a:srcRect b="0" l="0" r="28658" t="0"/>
          <a:stretch/>
        </p:blipFill>
        <p:spPr>
          <a:xfrm>
            <a:off x="5748025" y="76450"/>
            <a:ext cx="3397725" cy="476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44">
          <p15:clr>
            <a:srgbClr val="E46962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shots x 8">
  <p:cSld name="BLANK_2">
    <p:bg>
      <p:bgPr>
        <a:solidFill>
          <a:schemeClr val="dk1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9"/>
          <p:cNvPicPr preferRelativeResize="0"/>
          <p:nvPr/>
        </p:nvPicPr>
        <p:blipFill rotWithShape="1">
          <a:blip r:embed="rId2">
            <a:alphaModFix/>
          </a:blip>
          <a:srcRect b="1028" l="0" r="0" t="1028"/>
          <a:stretch/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9"/>
          <p:cNvSpPr txBox="1"/>
          <p:nvPr>
            <p:ph idx="1" type="subTitle"/>
          </p:nvPr>
        </p:nvSpPr>
        <p:spPr>
          <a:xfrm>
            <a:off x="564613" y="1826625"/>
            <a:ext cx="1856700" cy="2466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ed Hat Display"/>
              <a:buNone/>
              <a:defRPr b="1" sz="1200">
                <a:solidFill>
                  <a:schemeClr val="lt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900"/>
              <a:buNone/>
              <a:defRPr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800"/>
              <a:buNone/>
              <a:defRPr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700"/>
              <a:buNone/>
              <a:defRPr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6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0" name="Google Shape;110;p19"/>
          <p:cNvSpPr txBox="1"/>
          <p:nvPr>
            <p:ph idx="2" type="subTitle"/>
          </p:nvPr>
        </p:nvSpPr>
        <p:spPr>
          <a:xfrm>
            <a:off x="564613" y="2009622"/>
            <a:ext cx="1856700" cy="444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1" name="Google Shape;111;p19"/>
          <p:cNvSpPr txBox="1"/>
          <p:nvPr>
            <p:ph idx="3" type="subTitle"/>
          </p:nvPr>
        </p:nvSpPr>
        <p:spPr>
          <a:xfrm>
            <a:off x="2698338" y="1826625"/>
            <a:ext cx="1856700" cy="3354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ed Hat Display"/>
              <a:buNone/>
              <a:defRPr b="1" sz="1200">
                <a:solidFill>
                  <a:schemeClr val="lt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900"/>
              <a:buNone/>
              <a:defRPr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800"/>
              <a:buNone/>
              <a:defRPr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700"/>
              <a:buNone/>
              <a:defRPr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6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2" name="Google Shape;112;p19"/>
          <p:cNvSpPr txBox="1"/>
          <p:nvPr>
            <p:ph idx="4" type="subTitle"/>
          </p:nvPr>
        </p:nvSpPr>
        <p:spPr>
          <a:xfrm>
            <a:off x="2698338" y="2009622"/>
            <a:ext cx="1856700" cy="444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3" name="Google Shape;113;p19"/>
          <p:cNvSpPr txBox="1"/>
          <p:nvPr>
            <p:ph idx="5" type="subTitle"/>
          </p:nvPr>
        </p:nvSpPr>
        <p:spPr>
          <a:xfrm>
            <a:off x="4806426" y="1826625"/>
            <a:ext cx="1856700" cy="3354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ed Hat Display"/>
              <a:buNone/>
              <a:defRPr b="1" sz="1200">
                <a:solidFill>
                  <a:schemeClr val="lt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900"/>
              <a:buNone/>
              <a:defRPr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800"/>
              <a:buNone/>
              <a:defRPr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700"/>
              <a:buNone/>
              <a:defRPr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6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4" name="Google Shape;114;p19"/>
          <p:cNvSpPr txBox="1"/>
          <p:nvPr>
            <p:ph idx="6" type="subTitle"/>
          </p:nvPr>
        </p:nvSpPr>
        <p:spPr>
          <a:xfrm>
            <a:off x="4806438" y="2009622"/>
            <a:ext cx="1856700" cy="444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5" name="Google Shape;115;p19"/>
          <p:cNvSpPr txBox="1"/>
          <p:nvPr>
            <p:ph idx="7" type="subTitle"/>
          </p:nvPr>
        </p:nvSpPr>
        <p:spPr>
          <a:xfrm>
            <a:off x="6914513" y="1826625"/>
            <a:ext cx="1856700" cy="3354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ed Hat Display"/>
              <a:buNone/>
              <a:defRPr b="1" sz="1200">
                <a:solidFill>
                  <a:schemeClr val="lt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900"/>
              <a:buNone/>
              <a:defRPr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800"/>
              <a:buNone/>
              <a:defRPr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700"/>
              <a:buNone/>
              <a:defRPr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6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6" name="Google Shape;116;p19"/>
          <p:cNvSpPr txBox="1"/>
          <p:nvPr>
            <p:ph idx="8" type="subTitle"/>
          </p:nvPr>
        </p:nvSpPr>
        <p:spPr>
          <a:xfrm>
            <a:off x="6914513" y="2009622"/>
            <a:ext cx="1856700" cy="444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7" name="Google Shape;117;p19"/>
          <p:cNvSpPr txBox="1"/>
          <p:nvPr>
            <p:ph idx="9" type="subTitle"/>
          </p:nvPr>
        </p:nvSpPr>
        <p:spPr>
          <a:xfrm>
            <a:off x="564613" y="3933100"/>
            <a:ext cx="1856700" cy="2466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ed Hat Display"/>
              <a:buNone/>
              <a:defRPr b="1" sz="1200">
                <a:solidFill>
                  <a:schemeClr val="lt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900"/>
              <a:buNone/>
              <a:defRPr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800"/>
              <a:buNone/>
              <a:defRPr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700"/>
              <a:buNone/>
              <a:defRPr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6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8" name="Google Shape;118;p19"/>
          <p:cNvSpPr txBox="1"/>
          <p:nvPr>
            <p:ph idx="13" type="subTitle"/>
          </p:nvPr>
        </p:nvSpPr>
        <p:spPr>
          <a:xfrm>
            <a:off x="564613" y="4116097"/>
            <a:ext cx="1856700" cy="444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9" name="Google Shape;119;p19"/>
          <p:cNvSpPr txBox="1"/>
          <p:nvPr>
            <p:ph idx="14" type="subTitle"/>
          </p:nvPr>
        </p:nvSpPr>
        <p:spPr>
          <a:xfrm>
            <a:off x="2698338" y="3933100"/>
            <a:ext cx="1856700" cy="3354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ed Hat Display"/>
              <a:buNone/>
              <a:defRPr b="1" sz="1200">
                <a:solidFill>
                  <a:schemeClr val="lt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900"/>
              <a:buNone/>
              <a:defRPr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800"/>
              <a:buNone/>
              <a:defRPr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700"/>
              <a:buNone/>
              <a:defRPr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6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0" name="Google Shape;120;p19"/>
          <p:cNvSpPr txBox="1"/>
          <p:nvPr>
            <p:ph idx="15" type="subTitle"/>
          </p:nvPr>
        </p:nvSpPr>
        <p:spPr>
          <a:xfrm>
            <a:off x="2698338" y="4116097"/>
            <a:ext cx="1856700" cy="444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1" name="Google Shape;121;p19"/>
          <p:cNvSpPr txBox="1"/>
          <p:nvPr>
            <p:ph idx="16" type="subTitle"/>
          </p:nvPr>
        </p:nvSpPr>
        <p:spPr>
          <a:xfrm>
            <a:off x="4806426" y="3933100"/>
            <a:ext cx="1856700" cy="3354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ed Hat Display"/>
              <a:buNone/>
              <a:defRPr b="1" sz="1200">
                <a:solidFill>
                  <a:schemeClr val="lt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900"/>
              <a:buNone/>
              <a:defRPr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800"/>
              <a:buNone/>
              <a:defRPr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700"/>
              <a:buNone/>
              <a:defRPr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6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2" name="Google Shape;122;p19"/>
          <p:cNvSpPr txBox="1"/>
          <p:nvPr>
            <p:ph idx="17" type="subTitle"/>
          </p:nvPr>
        </p:nvSpPr>
        <p:spPr>
          <a:xfrm>
            <a:off x="4806438" y="4116097"/>
            <a:ext cx="1856700" cy="444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3" name="Google Shape;123;p19"/>
          <p:cNvSpPr txBox="1"/>
          <p:nvPr>
            <p:ph idx="18" type="subTitle"/>
          </p:nvPr>
        </p:nvSpPr>
        <p:spPr>
          <a:xfrm>
            <a:off x="6914513" y="3933100"/>
            <a:ext cx="1856700" cy="3354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Red Hat Display"/>
              <a:buNone/>
              <a:defRPr b="1" sz="1200">
                <a:solidFill>
                  <a:schemeClr val="lt2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None/>
              <a:defRPr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None/>
              <a:defRPr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900"/>
              <a:buNone/>
              <a:defRPr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800"/>
              <a:buNone/>
              <a:defRPr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700"/>
              <a:buNone/>
              <a:defRPr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600"/>
              <a:buNone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4" name="Google Shape;124;p19"/>
          <p:cNvSpPr txBox="1"/>
          <p:nvPr>
            <p:ph idx="19" type="subTitle"/>
          </p:nvPr>
        </p:nvSpPr>
        <p:spPr>
          <a:xfrm>
            <a:off x="6914513" y="4116097"/>
            <a:ext cx="1856700" cy="444000"/>
          </a:xfrm>
          <a:prstGeom prst="rect">
            <a:avLst/>
          </a:prstGeom>
        </p:spPr>
        <p:txBody>
          <a:bodyPr anchorCtr="0" anchor="t" bIns="91425" lIns="0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2"/>
              </a:buClr>
              <a:buSzPts val="1000"/>
              <a:buNone/>
              <a:defRPr sz="10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25" name="Google Shape;125;p19"/>
          <p:cNvSpPr/>
          <p:nvPr>
            <p:ph idx="20" type="pic"/>
          </p:nvPr>
        </p:nvSpPr>
        <p:spPr>
          <a:xfrm>
            <a:off x="566675" y="462600"/>
            <a:ext cx="1321800" cy="1321800"/>
          </a:xfrm>
          <a:prstGeom prst="round2DiagRect">
            <a:avLst>
              <a:gd fmla="val 29136" name="adj1"/>
              <a:gd fmla="val 0" name="adj2"/>
            </a:avLst>
          </a:prstGeom>
          <a:noFill/>
          <a:ln>
            <a:noFill/>
          </a:ln>
          <a:effectLst>
            <a:outerShdw blurRad="85725" rotWithShape="0" algn="bl" dist="19050">
              <a:srgbClr val="000000">
                <a:alpha val="15000"/>
              </a:srgbClr>
            </a:outerShdw>
          </a:effectLst>
        </p:spPr>
      </p:sp>
      <p:sp>
        <p:nvSpPr>
          <p:cNvPr id="126" name="Google Shape;126;p19"/>
          <p:cNvSpPr/>
          <p:nvPr>
            <p:ph idx="21" type="pic"/>
          </p:nvPr>
        </p:nvSpPr>
        <p:spPr>
          <a:xfrm>
            <a:off x="2683325" y="462600"/>
            <a:ext cx="1321800" cy="1321800"/>
          </a:xfrm>
          <a:prstGeom prst="round2DiagRect">
            <a:avLst>
              <a:gd fmla="val 29136" name="adj1"/>
              <a:gd fmla="val 0" name="adj2"/>
            </a:avLst>
          </a:prstGeom>
          <a:noFill/>
          <a:ln>
            <a:noFill/>
          </a:ln>
          <a:effectLst>
            <a:outerShdw blurRad="85725" rotWithShape="0" algn="bl" dist="19050">
              <a:srgbClr val="000000">
                <a:alpha val="15000"/>
              </a:srgbClr>
            </a:outerShdw>
          </a:effectLst>
        </p:spPr>
      </p:sp>
      <p:sp>
        <p:nvSpPr>
          <p:cNvPr id="127" name="Google Shape;127;p19"/>
          <p:cNvSpPr/>
          <p:nvPr>
            <p:ph idx="22" type="pic"/>
          </p:nvPr>
        </p:nvSpPr>
        <p:spPr>
          <a:xfrm>
            <a:off x="4799975" y="462600"/>
            <a:ext cx="1321800" cy="1321800"/>
          </a:xfrm>
          <a:prstGeom prst="round2DiagRect">
            <a:avLst>
              <a:gd fmla="val 29136" name="adj1"/>
              <a:gd fmla="val 0" name="adj2"/>
            </a:avLst>
          </a:prstGeom>
          <a:noFill/>
          <a:ln>
            <a:noFill/>
          </a:ln>
          <a:effectLst>
            <a:outerShdw blurRad="85725" rotWithShape="0" algn="bl" dist="19050">
              <a:srgbClr val="000000">
                <a:alpha val="15000"/>
              </a:srgbClr>
            </a:outerShdw>
          </a:effectLst>
        </p:spPr>
      </p:sp>
      <p:sp>
        <p:nvSpPr>
          <p:cNvPr id="128" name="Google Shape;128;p19"/>
          <p:cNvSpPr/>
          <p:nvPr>
            <p:ph idx="23" type="pic"/>
          </p:nvPr>
        </p:nvSpPr>
        <p:spPr>
          <a:xfrm>
            <a:off x="6916625" y="462600"/>
            <a:ext cx="1321800" cy="1321800"/>
          </a:xfrm>
          <a:prstGeom prst="round2DiagRect">
            <a:avLst>
              <a:gd fmla="val 29136" name="adj1"/>
              <a:gd fmla="val 0" name="adj2"/>
            </a:avLst>
          </a:prstGeom>
          <a:noFill/>
          <a:ln>
            <a:noFill/>
          </a:ln>
          <a:effectLst>
            <a:outerShdw blurRad="85725" rotWithShape="0" algn="bl" dist="19050">
              <a:srgbClr val="000000">
                <a:alpha val="15000"/>
              </a:srgbClr>
            </a:outerShdw>
          </a:effectLst>
        </p:spPr>
      </p:sp>
      <p:sp>
        <p:nvSpPr>
          <p:cNvPr id="129" name="Google Shape;129;p19"/>
          <p:cNvSpPr/>
          <p:nvPr>
            <p:ph idx="24" type="pic"/>
          </p:nvPr>
        </p:nvSpPr>
        <p:spPr>
          <a:xfrm>
            <a:off x="566675" y="2582755"/>
            <a:ext cx="1321800" cy="1321800"/>
          </a:xfrm>
          <a:prstGeom prst="round2DiagRect">
            <a:avLst>
              <a:gd fmla="val 29136" name="adj1"/>
              <a:gd fmla="val 0" name="adj2"/>
            </a:avLst>
          </a:prstGeom>
          <a:noFill/>
          <a:ln>
            <a:noFill/>
          </a:ln>
          <a:effectLst>
            <a:outerShdw blurRad="85725" rotWithShape="0" algn="bl" dist="19050">
              <a:srgbClr val="000000">
                <a:alpha val="15000"/>
              </a:srgbClr>
            </a:outerShdw>
          </a:effectLst>
        </p:spPr>
      </p:sp>
      <p:sp>
        <p:nvSpPr>
          <p:cNvPr id="130" name="Google Shape;130;p19"/>
          <p:cNvSpPr/>
          <p:nvPr>
            <p:ph idx="25" type="pic"/>
          </p:nvPr>
        </p:nvSpPr>
        <p:spPr>
          <a:xfrm>
            <a:off x="2683325" y="2582755"/>
            <a:ext cx="1321800" cy="1321800"/>
          </a:xfrm>
          <a:prstGeom prst="round2DiagRect">
            <a:avLst>
              <a:gd fmla="val 29136" name="adj1"/>
              <a:gd fmla="val 0" name="adj2"/>
            </a:avLst>
          </a:prstGeom>
          <a:noFill/>
          <a:ln>
            <a:noFill/>
          </a:ln>
          <a:effectLst>
            <a:outerShdw blurRad="85725" rotWithShape="0" algn="bl" dist="19050">
              <a:srgbClr val="000000">
                <a:alpha val="15000"/>
              </a:srgbClr>
            </a:outerShdw>
          </a:effectLst>
        </p:spPr>
      </p:sp>
      <p:sp>
        <p:nvSpPr>
          <p:cNvPr id="131" name="Google Shape;131;p19"/>
          <p:cNvSpPr/>
          <p:nvPr>
            <p:ph idx="26" type="pic"/>
          </p:nvPr>
        </p:nvSpPr>
        <p:spPr>
          <a:xfrm>
            <a:off x="4799975" y="2582755"/>
            <a:ext cx="1321800" cy="1321800"/>
          </a:xfrm>
          <a:prstGeom prst="round2DiagRect">
            <a:avLst>
              <a:gd fmla="val 29136" name="adj1"/>
              <a:gd fmla="val 0" name="adj2"/>
            </a:avLst>
          </a:prstGeom>
          <a:noFill/>
          <a:ln>
            <a:noFill/>
          </a:ln>
          <a:effectLst>
            <a:outerShdw blurRad="85725" rotWithShape="0" algn="bl" dist="19050">
              <a:srgbClr val="000000">
                <a:alpha val="15000"/>
              </a:srgbClr>
            </a:outerShdw>
          </a:effectLst>
        </p:spPr>
      </p:sp>
      <p:sp>
        <p:nvSpPr>
          <p:cNvPr id="132" name="Google Shape;132;p19"/>
          <p:cNvSpPr/>
          <p:nvPr>
            <p:ph idx="27" type="pic"/>
          </p:nvPr>
        </p:nvSpPr>
        <p:spPr>
          <a:xfrm>
            <a:off x="6916625" y="2582755"/>
            <a:ext cx="1321800" cy="1321800"/>
          </a:xfrm>
          <a:prstGeom prst="round2DiagRect">
            <a:avLst>
              <a:gd fmla="val 29136" name="adj1"/>
              <a:gd fmla="val 0" name="adj2"/>
            </a:avLst>
          </a:prstGeom>
          <a:noFill/>
          <a:ln>
            <a:noFill/>
          </a:ln>
          <a:effectLst>
            <a:outerShdw blurRad="85725" rotWithShape="0" algn="bl" dist="19050">
              <a:srgbClr val="000000">
                <a:alpha val="15000"/>
              </a:srgbClr>
            </a:outerShdw>
          </a:effectLst>
        </p:spPr>
      </p:sp>
      <p:sp>
        <p:nvSpPr>
          <p:cNvPr id="133" name="Google Shape;133;p19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ECE9F5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ECE9F5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losing - Contact info">
  <p:cSld name="BLANK_1_2_1_2_1">
    <p:bg>
      <p:bgPr>
        <a:solidFill>
          <a:srgbClr val="FFFFFF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/>
          <p:nvPr/>
        </p:nvSpPr>
        <p:spPr>
          <a:xfrm>
            <a:off x="-23666" y="-11750"/>
            <a:ext cx="9191100" cy="2521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136" name="Google Shape;136;p20"/>
          <p:cNvSpPr txBox="1"/>
          <p:nvPr>
            <p:ph idx="1" type="subTitle"/>
          </p:nvPr>
        </p:nvSpPr>
        <p:spPr>
          <a:xfrm>
            <a:off x="1969775" y="3375575"/>
            <a:ext cx="3458100" cy="24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ed Hat Display"/>
              <a:buNone/>
              <a:defRPr b="1" sz="1600">
                <a:solidFill>
                  <a:schemeClr val="lt1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6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7" name="Google Shape;137;p20"/>
          <p:cNvSpPr txBox="1"/>
          <p:nvPr>
            <p:ph idx="2" type="subTitle"/>
          </p:nvPr>
        </p:nvSpPr>
        <p:spPr>
          <a:xfrm>
            <a:off x="1969775" y="3667300"/>
            <a:ext cx="3234600" cy="44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138" name="Google Shape;138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81331" y="3197408"/>
            <a:ext cx="210196" cy="21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61166" y="3879911"/>
            <a:ext cx="262025" cy="210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92840" y="3548963"/>
            <a:ext cx="198678" cy="195799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0"/>
          <p:cNvSpPr txBox="1"/>
          <p:nvPr/>
        </p:nvSpPr>
        <p:spPr>
          <a:xfrm>
            <a:off x="6266315" y="3860267"/>
            <a:ext cx="2094900" cy="24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benevity.com</a:t>
            </a:r>
            <a:endParaRPr sz="1200">
              <a:solidFill>
                <a:schemeClr val="lt1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142" name="Google Shape;142;p20"/>
          <p:cNvSpPr txBox="1"/>
          <p:nvPr>
            <p:ph idx="3" type="subTitle"/>
          </p:nvPr>
        </p:nvSpPr>
        <p:spPr>
          <a:xfrm>
            <a:off x="5575175" y="3548918"/>
            <a:ext cx="2786100" cy="19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rtl="0" algn="r"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3" name="Google Shape;143;p20"/>
          <p:cNvSpPr txBox="1"/>
          <p:nvPr>
            <p:ph idx="4" type="subTitle"/>
          </p:nvPr>
        </p:nvSpPr>
        <p:spPr>
          <a:xfrm>
            <a:off x="5575175" y="3206013"/>
            <a:ext cx="2786100" cy="19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rt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rtl="0" algn="r"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4" name="Google Shape;144;p20"/>
          <p:cNvSpPr/>
          <p:nvPr>
            <p:ph idx="5" type="pic"/>
          </p:nvPr>
        </p:nvSpPr>
        <p:spPr>
          <a:xfrm>
            <a:off x="566675" y="3074275"/>
            <a:ext cx="1185000" cy="1185000"/>
          </a:xfrm>
          <a:prstGeom prst="round2DiagRect">
            <a:avLst>
              <a:gd fmla="val 0" name="adj1"/>
              <a:gd fmla="val 0" name="adj2"/>
            </a:avLst>
          </a:prstGeom>
          <a:noFill/>
          <a:ln>
            <a:noFill/>
          </a:ln>
          <a:effectLst>
            <a:outerShdw blurRad="85725" rotWithShape="0" algn="bl" dist="19050">
              <a:srgbClr val="000000">
                <a:alpha val="15000"/>
              </a:srgbClr>
            </a:outerShdw>
          </a:effectLst>
        </p:spPr>
      </p:sp>
      <p:pic>
        <p:nvPicPr>
          <p:cNvPr id="145" name="Google Shape;145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31240" y="1020100"/>
            <a:ext cx="4881275" cy="60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0"/>
          <p:cNvSpPr txBox="1"/>
          <p:nvPr/>
        </p:nvSpPr>
        <p:spPr>
          <a:xfrm>
            <a:off x="-35437" y="4763336"/>
            <a:ext cx="669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rPr>
              <a:t>© 2025 Benevity or its affiliates. All rights reserved. Benevity and the Benevity logo are trademarks or registered trademarks of Benevity or its affiliates in the U.S. and other countries.</a:t>
            </a:r>
            <a:endParaRPr sz="600">
              <a:solidFill>
                <a:schemeClr val="dk1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Blue 1">
  <p:cSld name="TITLE_1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ctrTitle"/>
          </p:nvPr>
        </p:nvSpPr>
        <p:spPr>
          <a:xfrm>
            <a:off x="387901" y="1454450"/>
            <a:ext cx="73311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>
                <a:solidFill>
                  <a:schemeClr val="lt2"/>
                </a:solidFill>
              </a:defRPr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" type="subTitle"/>
          </p:nvPr>
        </p:nvSpPr>
        <p:spPr>
          <a:xfrm>
            <a:off x="387900" y="3544000"/>
            <a:ext cx="7467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200" y="804424"/>
            <a:ext cx="1400101" cy="30632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/>
          <p:nvPr/>
        </p:nvSpPr>
        <p:spPr>
          <a:xfrm>
            <a:off x="457200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ECE9F5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ECE9F5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19" name="Google Shape;19;p3" title="wing-aqua.png"/>
          <p:cNvPicPr preferRelativeResize="0"/>
          <p:nvPr/>
        </p:nvPicPr>
        <p:blipFill rotWithShape="1">
          <a:blip r:embed="rId3">
            <a:alphaModFix/>
          </a:blip>
          <a:srcRect b="859" l="82044" r="-9143" t="-860"/>
          <a:stretch/>
        </p:blipFill>
        <p:spPr>
          <a:xfrm rot="-5400000">
            <a:off x="6405020" y="2386025"/>
            <a:ext cx="1175850" cy="4339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40">
          <p15:clr>
            <a:schemeClr val="lt1"/>
          </p15:clr>
        </p15:guide>
        <p15:guide id="2" pos="1122">
          <p15:clr>
            <a:schemeClr val="lt1"/>
          </p15:clr>
        </p15:guide>
        <p15:guide id="3" pos="2004">
          <p15:clr>
            <a:schemeClr val="lt1"/>
          </p15:clr>
        </p15:guide>
        <p15:guide id="4" pos="2880">
          <p15:clr>
            <a:schemeClr val="lt1"/>
          </p15:clr>
        </p15:guide>
        <p15:guide id="5" pos="3756">
          <p15:clr>
            <a:schemeClr val="lt1"/>
          </p15:clr>
        </p15:guide>
        <p15:guide id="6" pos="4638">
          <p15:clr>
            <a:schemeClr val="lt1"/>
          </p15:clr>
        </p15:guide>
        <p15:guide id="7" pos="5520">
          <p15:clr>
            <a:schemeClr val="lt1"/>
          </p15:clr>
        </p15:guide>
        <p15:guide id="8" orient="horz" pos="240">
          <p15:clr>
            <a:schemeClr val="lt1"/>
          </p15:clr>
        </p15:guide>
        <p15:guide id="9" orient="horz" pos="700">
          <p15:clr>
            <a:schemeClr val="lt1"/>
          </p15:clr>
        </p15:guide>
        <p15:guide id="10" orient="horz" pos="1159">
          <p15:clr>
            <a:schemeClr val="lt1"/>
          </p15:clr>
        </p15:guide>
        <p15:guide id="11" orient="horz" pos="1620">
          <p15:clr>
            <a:schemeClr val="lt1"/>
          </p15:clr>
        </p15:guide>
        <p15:guide id="12" orient="horz" pos="2079">
          <p15:clr>
            <a:schemeClr val="lt1"/>
          </p15:clr>
        </p15:guide>
        <p15:guide id="13" orient="horz" pos="2539">
          <p15:clr>
            <a:schemeClr val="lt1"/>
          </p15:clr>
        </p15:guide>
        <p15:guide id="14" orient="horz" pos="2999">
          <p15:clr>
            <a:schemeClr val="lt1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losing - Contact info 1">
  <p:cSld name="BLANK_1_2_1_2_1_1">
    <p:bg>
      <p:bgPr>
        <a:solidFill>
          <a:srgbClr val="FFFFFF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1"/>
          <p:cNvSpPr/>
          <p:nvPr/>
        </p:nvSpPr>
        <p:spPr>
          <a:xfrm>
            <a:off x="-23666" y="-11750"/>
            <a:ext cx="9191100" cy="2521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149" name="Google Shape;149;p21"/>
          <p:cNvSpPr txBox="1"/>
          <p:nvPr>
            <p:ph idx="1" type="subTitle"/>
          </p:nvPr>
        </p:nvSpPr>
        <p:spPr>
          <a:xfrm>
            <a:off x="1969775" y="3375575"/>
            <a:ext cx="3458100" cy="24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Red Hat Display"/>
              <a:buNone/>
              <a:defRPr b="1" sz="1600">
                <a:solidFill>
                  <a:schemeClr val="lt1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800"/>
              <a:buNone/>
              <a:defRPr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6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0" name="Google Shape;150;p21"/>
          <p:cNvSpPr txBox="1"/>
          <p:nvPr>
            <p:ph idx="2" type="subTitle"/>
          </p:nvPr>
        </p:nvSpPr>
        <p:spPr>
          <a:xfrm>
            <a:off x="1969775" y="3667300"/>
            <a:ext cx="3234600" cy="44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pic>
        <p:nvPicPr>
          <p:cNvPr id="151" name="Google Shape;151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81331" y="3197408"/>
            <a:ext cx="210196" cy="21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61166" y="3879911"/>
            <a:ext cx="262025" cy="210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92840" y="3548963"/>
            <a:ext cx="198678" cy="195799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1"/>
          <p:cNvSpPr txBox="1"/>
          <p:nvPr/>
        </p:nvSpPr>
        <p:spPr>
          <a:xfrm>
            <a:off x="6266315" y="3860267"/>
            <a:ext cx="2094900" cy="24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Red Hat Text"/>
                <a:ea typeface="Red Hat Text"/>
                <a:cs typeface="Red Hat Text"/>
                <a:sym typeface="Red Hat Text"/>
              </a:rPr>
              <a:t>benevity.com</a:t>
            </a:r>
            <a:endParaRPr sz="1200">
              <a:solidFill>
                <a:schemeClr val="lt1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155" name="Google Shape;155;p21"/>
          <p:cNvSpPr txBox="1"/>
          <p:nvPr>
            <p:ph idx="3" type="subTitle"/>
          </p:nvPr>
        </p:nvSpPr>
        <p:spPr>
          <a:xfrm>
            <a:off x="5575175" y="3548918"/>
            <a:ext cx="2786100" cy="19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r"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6" name="Google Shape;156;p21"/>
          <p:cNvSpPr txBox="1"/>
          <p:nvPr>
            <p:ph idx="4" type="subTitle"/>
          </p:nvPr>
        </p:nvSpPr>
        <p:spPr>
          <a:xfrm>
            <a:off x="5575175" y="3206013"/>
            <a:ext cx="2786100" cy="195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lvl="1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2pPr>
            <a:lvl3pPr lvl="2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3pPr>
            <a:lvl4pPr lvl="3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lvl="4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lvl="5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lvl="6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lvl="7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lvl="8" algn="r"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7" name="Google Shape;157;p21"/>
          <p:cNvSpPr/>
          <p:nvPr>
            <p:ph idx="5" type="pic"/>
          </p:nvPr>
        </p:nvSpPr>
        <p:spPr>
          <a:xfrm>
            <a:off x="566675" y="3074275"/>
            <a:ext cx="1185000" cy="1185000"/>
          </a:xfrm>
          <a:prstGeom prst="round2DiagRect">
            <a:avLst>
              <a:gd fmla="val 0" name="adj1"/>
              <a:gd fmla="val 0" name="adj2"/>
            </a:avLst>
          </a:prstGeom>
          <a:noFill/>
          <a:ln>
            <a:noFill/>
          </a:ln>
          <a:effectLst>
            <a:outerShdw blurRad="85725" rotWithShape="0" algn="bl" dist="19050">
              <a:srgbClr val="000000">
                <a:alpha val="15000"/>
              </a:srgbClr>
            </a:outerShdw>
          </a:effectLst>
        </p:spPr>
      </p:sp>
      <p:pic>
        <p:nvPicPr>
          <p:cNvPr id="158" name="Google Shape;158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31240" y="1020100"/>
            <a:ext cx="4881275" cy="60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1"/>
          <p:cNvSpPr txBox="1"/>
          <p:nvPr/>
        </p:nvSpPr>
        <p:spPr>
          <a:xfrm>
            <a:off x="-35437" y="4763336"/>
            <a:ext cx="669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rPr>
              <a:t>© 2025 Benevity or its affiliates. All rights reserved. Benevity and the Benevity logo are trademarks or registered trademarks of Benevity or its affiliates in the U.S. and other countries.</a:t>
            </a:r>
            <a:endParaRPr sz="600">
              <a:solidFill>
                <a:schemeClr val="dk1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ogo TagLine">
  <p:cSld name="BLANK_1_2_1_1">
    <p:bg>
      <p:bgPr>
        <a:solidFill>
          <a:schemeClr val="dk1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93463" y="2131989"/>
            <a:ext cx="7063777" cy="879525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2"/>
          <p:cNvSpPr txBox="1"/>
          <p:nvPr/>
        </p:nvSpPr>
        <p:spPr>
          <a:xfrm>
            <a:off x="1222338" y="4763336"/>
            <a:ext cx="669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ECE9F5"/>
                </a:solidFill>
                <a:latin typeface="Red Hat Text"/>
                <a:ea typeface="Red Hat Text"/>
                <a:cs typeface="Red Hat Text"/>
                <a:sym typeface="Red Hat Text"/>
              </a:rPr>
              <a:t>© 2025 Benevity or its affiliates. All rights reserved. Benevity and the Benevity logo are trademarks or registered trademarks of Benevity or its affiliates in the U.S. and other countries.</a:t>
            </a:r>
            <a:endParaRPr sz="600">
              <a:solidFill>
                <a:srgbClr val="ECE9F5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with logo Color">
  <p:cSld name="BLANK_1_1_1">
    <p:bg>
      <p:bgPr>
        <a:solidFill>
          <a:schemeClr val="lt1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3"/>
          <p:cNvPicPr preferRelativeResize="0"/>
          <p:nvPr/>
        </p:nvPicPr>
        <p:blipFill rotWithShape="1">
          <a:blip r:embed="rId2">
            <a:alphaModFix/>
          </a:blip>
          <a:srcRect b="1028" l="0" r="0" t="1028"/>
          <a:stretch/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3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ECE9F5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ECE9F5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Blue 1 1">
  <p:cSld name="TITLE_1_1">
    <p:bg>
      <p:bgPr>
        <a:solidFill>
          <a:schemeClr val="lt2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ctrTitle"/>
          </p:nvPr>
        </p:nvSpPr>
        <p:spPr>
          <a:xfrm>
            <a:off x="387901" y="1454450"/>
            <a:ext cx="73311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" name="Google Shape;22;p4"/>
          <p:cNvSpPr txBox="1"/>
          <p:nvPr>
            <p:ph idx="1" type="subTitle"/>
          </p:nvPr>
        </p:nvSpPr>
        <p:spPr>
          <a:xfrm>
            <a:off x="387900" y="3544000"/>
            <a:ext cx="7467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None/>
              <a:defRPr sz="25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3" name="Google Shape;23;p4"/>
          <p:cNvSpPr txBox="1"/>
          <p:nvPr/>
        </p:nvSpPr>
        <p:spPr>
          <a:xfrm>
            <a:off x="457200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chemeClr val="dk1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24" name="Google Shape;24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200" y="804425"/>
            <a:ext cx="1374924" cy="29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4" title="B-Wings-11.png"/>
          <p:cNvPicPr preferRelativeResize="0"/>
          <p:nvPr/>
        </p:nvPicPr>
        <p:blipFill rotWithShape="1">
          <a:blip r:embed="rId3">
            <a:alphaModFix/>
          </a:blip>
          <a:srcRect b="30643" l="-10460" r="43660" t="1665"/>
          <a:stretch/>
        </p:blipFill>
        <p:spPr>
          <a:xfrm>
            <a:off x="6285825" y="2247150"/>
            <a:ext cx="2858175" cy="289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40">
          <p15:clr>
            <a:schemeClr val="lt1"/>
          </p15:clr>
        </p15:guide>
        <p15:guide id="2" pos="1122">
          <p15:clr>
            <a:schemeClr val="lt1"/>
          </p15:clr>
        </p15:guide>
        <p15:guide id="3" pos="2004">
          <p15:clr>
            <a:schemeClr val="lt1"/>
          </p15:clr>
        </p15:guide>
        <p15:guide id="4" pos="2880">
          <p15:clr>
            <a:schemeClr val="lt1"/>
          </p15:clr>
        </p15:guide>
        <p15:guide id="5" pos="3756">
          <p15:clr>
            <a:schemeClr val="lt1"/>
          </p15:clr>
        </p15:guide>
        <p15:guide id="6" pos="4638">
          <p15:clr>
            <a:schemeClr val="lt1"/>
          </p15:clr>
        </p15:guide>
        <p15:guide id="7" pos="5520">
          <p15:clr>
            <a:schemeClr val="lt1"/>
          </p15:clr>
        </p15:guide>
        <p15:guide id="8" orient="horz" pos="240">
          <p15:clr>
            <a:schemeClr val="lt1"/>
          </p15:clr>
        </p15:guide>
        <p15:guide id="9" orient="horz" pos="700">
          <p15:clr>
            <a:schemeClr val="lt1"/>
          </p15:clr>
        </p15:guide>
        <p15:guide id="10" orient="horz" pos="1159">
          <p15:clr>
            <a:schemeClr val="lt1"/>
          </p15:clr>
        </p15:guide>
        <p15:guide id="11" orient="horz" pos="1620">
          <p15:clr>
            <a:schemeClr val="lt1"/>
          </p15:clr>
        </p15:guide>
        <p15:guide id="12" orient="horz" pos="2079">
          <p15:clr>
            <a:schemeClr val="lt1"/>
          </p15:clr>
        </p15:guide>
        <p15:guide id="13" orient="horz" pos="2539">
          <p15:clr>
            <a:schemeClr val="lt1"/>
          </p15:clr>
        </p15:guide>
        <p15:guide id="14" orient="horz" pos="2999">
          <p15:clr>
            <a:schemeClr val="lt1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Blue - Large text">
  <p:cSld name="SECTION_HEADER_2">
    <p:bg>
      <p:bgPr>
        <a:solidFill>
          <a:schemeClr val="lt1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title"/>
          </p:nvPr>
        </p:nvSpPr>
        <p:spPr>
          <a:xfrm>
            <a:off x="1418825" y="1485625"/>
            <a:ext cx="6485400" cy="292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28" name="Google Shape;28;p5"/>
          <p:cNvPicPr preferRelativeResize="0"/>
          <p:nvPr/>
        </p:nvPicPr>
        <p:blipFill rotWithShape="1">
          <a:blip r:embed="rId2">
            <a:alphaModFix/>
          </a:blip>
          <a:srcRect b="1028" l="0" r="0" t="1028"/>
          <a:stretch/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5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ECE9F5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ECE9F5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42">
          <p15:clr>
            <a:schemeClr val="lt1"/>
          </p15:clr>
        </p15:guide>
        <p15:guide id="2" pos="1123">
          <p15:clr>
            <a:schemeClr val="lt1"/>
          </p15:clr>
        </p15:guide>
        <p15:guide id="3" pos="2004">
          <p15:clr>
            <a:schemeClr val="lt1"/>
          </p15:clr>
        </p15:guide>
        <p15:guide id="4" pos="2880">
          <p15:clr>
            <a:schemeClr val="lt1"/>
          </p15:clr>
        </p15:guide>
        <p15:guide id="5" pos="3756">
          <p15:clr>
            <a:schemeClr val="lt1"/>
          </p15:clr>
        </p15:guide>
        <p15:guide id="6" pos="4637">
          <p15:clr>
            <a:schemeClr val="lt1"/>
          </p15:clr>
        </p15:guide>
        <p15:guide id="7" pos="5518">
          <p15:clr>
            <a:schemeClr val="lt1"/>
          </p15:clr>
        </p15:guide>
        <p15:guide id="8" orient="horz" pos="242">
          <p15:clr>
            <a:schemeClr val="lt1"/>
          </p15:clr>
        </p15:guide>
        <p15:guide id="9" orient="horz" pos="697">
          <p15:clr>
            <a:schemeClr val="lt1"/>
          </p15:clr>
        </p15:guide>
        <p15:guide id="10" orient="horz" pos="1158">
          <p15:clr>
            <a:schemeClr val="lt1"/>
          </p15:clr>
        </p15:guide>
        <p15:guide id="11" orient="horz" pos="1620">
          <p15:clr>
            <a:schemeClr val="lt1"/>
          </p15:clr>
        </p15:guide>
        <p15:guide id="12" orient="horz" pos="2079">
          <p15:clr>
            <a:schemeClr val="lt1"/>
          </p15:clr>
        </p15:guide>
        <p15:guide id="13" orient="horz" pos="2540">
          <p15:clr>
            <a:schemeClr val="lt1"/>
          </p15:clr>
        </p15:guide>
        <p15:guide id="14" orient="horz" pos="3001">
          <p15:clr>
            <a:schemeClr val="lt1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Blue - Large text 1">
  <p:cSld name="SECTION_HEADER_2_1">
    <p:bg>
      <p:bgPr>
        <a:solidFill>
          <a:schemeClr val="lt2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1418825" y="1485625"/>
            <a:ext cx="6485400" cy="292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2pPr>
            <a:lvl3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3pPr>
            <a:lvl4pPr lvl="3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4pPr>
            <a:lvl5pPr lvl="4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5pPr>
            <a:lvl6pPr lvl="5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6pPr>
            <a:lvl7pPr lvl="6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7pPr>
            <a:lvl8pPr lvl="7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8pPr>
            <a:lvl9pPr lvl="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0"/>
              <a:buNone/>
              <a:defRPr sz="7000">
                <a:solidFill>
                  <a:schemeClr val="lt2"/>
                </a:solidFill>
              </a:defRPr>
            </a:lvl9pPr>
          </a:lstStyle>
          <a:p/>
        </p:txBody>
      </p:sp>
      <p:pic>
        <p:nvPicPr>
          <p:cNvPr id="32" name="Google Shape;32;p6"/>
          <p:cNvPicPr preferRelativeResize="0"/>
          <p:nvPr/>
        </p:nvPicPr>
        <p:blipFill rotWithShape="1">
          <a:blip r:embed="rId2">
            <a:alphaModFix/>
          </a:blip>
          <a:srcRect b="1028" l="0" r="0" t="1028"/>
          <a:stretch/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6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ECE9F5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ECE9F5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42">
          <p15:clr>
            <a:schemeClr val="lt1"/>
          </p15:clr>
        </p15:guide>
        <p15:guide id="2" pos="1123">
          <p15:clr>
            <a:schemeClr val="lt1"/>
          </p15:clr>
        </p15:guide>
        <p15:guide id="3" pos="2004">
          <p15:clr>
            <a:schemeClr val="lt1"/>
          </p15:clr>
        </p15:guide>
        <p15:guide id="4" pos="2880">
          <p15:clr>
            <a:schemeClr val="lt1"/>
          </p15:clr>
        </p15:guide>
        <p15:guide id="5" pos="3756">
          <p15:clr>
            <a:schemeClr val="lt1"/>
          </p15:clr>
        </p15:guide>
        <p15:guide id="6" pos="4637">
          <p15:clr>
            <a:schemeClr val="lt1"/>
          </p15:clr>
        </p15:guide>
        <p15:guide id="7" pos="5518">
          <p15:clr>
            <a:schemeClr val="lt1"/>
          </p15:clr>
        </p15:guide>
        <p15:guide id="8" orient="horz" pos="242">
          <p15:clr>
            <a:schemeClr val="lt1"/>
          </p15:clr>
        </p15:guide>
        <p15:guide id="9" orient="horz" pos="697">
          <p15:clr>
            <a:schemeClr val="lt1"/>
          </p15:clr>
        </p15:guide>
        <p15:guide id="10" orient="horz" pos="1158">
          <p15:clr>
            <a:schemeClr val="lt1"/>
          </p15:clr>
        </p15:guide>
        <p15:guide id="11" orient="horz" pos="1620">
          <p15:clr>
            <a:schemeClr val="lt1"/>
          </p15:clr>
        </p15:guide>
        <p15:guide id="12" orient="horz" pos="2079">
          <p15:clr>
            <a:schemeClr val="lt1"/>
          </p15:clr>
        </p15:guide>
        <p15:guide id="13" orient="horz" pos="2540">
          <p15:clr>
            <a:schemeClr val="lt1"/>
          </p15:clr>
        </p15:guide>
        <p15:guide id="14" orient="horz" pos="3001">
          <p15:clr>
            <a:schemeClr val="lt1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Blue Reverse">
  <p:cSld name="SECTION_HEADER_1">
    <p:bg>
      <p:bgPr>
        <a:solidFill>
          <a:srgbClr val="FFFFFF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7" title="wing-aqua-02.png"/>
          <p:cNvPicPr preferRelativeResize="0"/>
          <p:nvPr/>
        </p:nvPicPr>
        <p:blipFill rotWithShape="1">
          <a:blip r:embed="rId2">
            <a:alphaModFix/>
          </a:blip>
          <a:srcRect b="0" l="59920" r="-18722" t="0"/>
          <a:stretch/>
        </p:blipFill>
        <p:spPr>
          <a:xfrm>
            <a:off x="0" y="-29300"/>
            <a:ext cx="3059000" cy="5202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7" title="wing-blue-01.png"/>
          <p:cNvPicPr preferRelativeResize="0"/>
          <p:nvPr/>
        </p:nvPicPr>
        <p:blipFill rotWithShape="1">
          <a:blip r:embed="rId3">
            <a:alphaModFix/>
          </a:blip>
          <a:srcRect b="6641" l="-3376" r="78566" t="2134"/>
          <a:stretch/>
        </p:blipFill>
        <p:spPr>
          <a:xfrm rot="5400000">
            <a:off x="1322423" y="2863550"/>
            <a:ext cx="993751" cy="365405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7"/>
          <p:cNvSpPr txBox="1"/>
          <p:nvPr>
            <p:ph type="title"/>
          </p:nvPr>
        </p:nvSpPr>
        <p:spPr>
          <a:xfrm>
            <a:off x="2683225" y="2001300"/>
            <a:ext cx="4374000" cy="219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38" name="Google Shape;38;p7"/>
          <p:cNvSpPr txBox="1"/>
          <p:nvPr/>
        </p:nvSpPr>
        <p:spPr>
          <a:xfrm>
            <a:off x="676047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104E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00104E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42">
          <p15:clr>
            <a:schemeClr val="lt1"/>
          </p15:clr>
        </p15:guide>
        <p15:guide id="2" pos="1123">
          <p15:clr>
            <a:schemeClr val="lt1"/>
          </p15:clr>
        </p15:guide>
        <p15:guide id="3" pos="2004">
          <p15:clr>
            <a:schemeClr val="lt1"/>
          </p15:clr>
        </p15:guide>
        <p15:guide id="4" pos="2880">
          <p15:clr>
            <a:schemeClr val="lt1"/>
          </p15:clr>
        </p15:guide>
        <p15:guide id="5" pos="3756">
          <p15:clr>
            <a:schemeClr val="lt1"/>
          </p15:clr>
        </p15:guide>
        <p15:guide id="6" pos="4637">
          <p15:clr>
            <a:schemeClr val="lt1"/>
          </p15:clr>
        </p15:guide>
        <p15:guide id="7" pos="5518">
          <p15:clr>
            <a:schemeClr val="lt1"/>
          </p15:clr>
        </p15:guide>
        <p15:guide id="8" orient="horz" pos="242">
          <p15:clr>
            <a:schemeClr val="lt1"/>
          </p15:clr>
        </p15:guide>
        <p15:guide id="9" orient="horz" pos="697">
          <p15:clr>
            <a:schemeClr val="lt1"/>
          </p15:clr>
        </p15:guide>
        <p15:guide id="10" orient="horz" pos="1158">
          <p15:clr>
            <a:schemeClr val="lt1"/>
          </p15:clr>
        </p15:guide>
        <p15:guide id="11" orient="horz" pos="1620">
          <p15:clr>
            <a:schemeClr val="lt1"/>
          </p15:clr>
        </p15:guide>
        <p15:guide id="12" orient="horz" pos="2079">
          <p15:clr>
            <a:schemeClr val="lt1"/>
          </p15:clr>
        </p15:guide>
        <p15:guide id="13" orient="horz" pos="2540">
          <p15:clr>
            <a:schemeClr val="lt1"/>
          </p15:clr>
        </p15:guide>
        <p15:guide id="14" orient="horz" pos="3001">
          <p15:clr>
            <a:schemeClr val="lt1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Purple">
  <p:cSld name="TITLE_AND_BODY_1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8"/>
          <p:cNvSpPr txBox="1"/>
          <p:nvPr>
            <p:ph type="title"/>
          </p:nvPr>
        </p:nvSpPr>
        <p:spPr>
          <a:xfrm>
            <a:off x="386850" y="214975"/>
            <a:ext cx="8376300" cy="5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" type="body"/>
          </p:nvPr>
        </p:nvSpPr>
        <p:spPr>
          <a:xfrm>
            <a:off x="386850" y="929750"/>
            <a:ext cx="8376300" cy="3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292100" lvl="5" marL="27432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43" name="Google Shape;43;p8"/>
          <p:cNvSpPr txBox="1"/>
          <p:nvPr>
            <p:ph idx="2" type="subTitle"/>
          </p:nvPr>
        </p:nvSpPr>
        <p:spPr>
          <a:xfrm>
            <a:off x="386850" y="587747"/>
            <a:ext cx="8376300" cy="3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Font typeface="Red Hat Display"/>
              <a:buNone/>
              <a:defRPr b="1" sz="1200"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SzPts val="12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SzPts val="11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SzPts val="11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SzPts val="10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SzPts val="9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SzPts val="8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SzPts val="7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8pPr>
            <a:lvl9pPr lvl="8" rtl="0">
              <a:spcBef>
                <a:spcPts val="600"/>
              </a:spcBef>
              <a:spcAft>
                <a:spcPts val="600"/>
              </a:spcAft>
              <a:buSzPts val="6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9pPr>
          </a:lstStyle>
          <a:p/>
        </p:txBody>
      </p:sp>
      <p:sp>
        <p:nvSpPr>
          <p:cNvPr id="44" name="Google Shape;44;p8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104E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00104E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  <p15:guide id="3" orient="horz" pos="242">
          <p15:clr>
            <a:srgbClr val="E46962"/>
          </p15:clr>
        </p15:guide>
        <p15:guide id="4" pos="244">
          <p15:clr>
            <a:srgbClr val="E46962"/>
          </p15:clr>
        </p15:guide>
        <p15:guide id="5" orient="horz" pos="3001">
          <p15:clr>
            <a:srgbClr val="E46962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">
  <p:cSld name="ONE_COLUMN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9"/>
          <p:cNvSpPr txBox="1"/>
          <p:nvPr>
            <p:ph type="title"/>
          </p:nvPr>
        </p:nvSpPr>
        <p:spPr>
          <a:xfrm>
            <a:off x="386850" y="214975"/>
            <a:ext cx="8376300" cy="5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" type="body"/>
          </p:nvPr>
        </p:nvSpPr>
        <p:spPr>
          <a:xfrm>
            <a:off x="386850" y="929750"/>
            <a:ext cx="8376300" cy="3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292100" lvl="5" marL="27432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00"/>
              <a:buChar char="■"/>
              <a:defRPr sz="1000"/>
            </a:lvl6pPr>
            <a:lvl7pPr indent="-292100" lvl="6" marL="32004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00"/>
              <a:buChar char="●"/>
              <a:defRPr sz="1000"/>
            </a:lvl7pPr>
            <a:lvl8pPr indent="-292100" lvl="7" marL="3657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00"/>
              <a:buChar char="○"/>
              <a:defRPr sz="1000"/>
            </a:lvl8pPr>
            <a:lvl9pPr indent="-292100" lvl="8" marL="4114800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000"/>
              <a:buChar char="■"/>
              <a:defRPr sz="1000"/>
            </a:lvl9pPr>
          </a:lstStyle>
          <a:p/>
        </p:txBody>
      </p:sp>
      <p:sp>
        <p:nvSpPr>
          <p:cNvPr id="49" name="Google Shape;49;p9"/>
          <p:cNvSpPr txBox="1"/>
          <p:nvPr>
            <p:ph idx="2" type="subTitle"/>
          </p:nvPr>
        </p:nvSpPr>
        <p:spPr>
          <a:xfrm>
            <a:off x="386850" y="587747"/>
            <a:ext cx="8376300" cy="3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Font typeface="Red Hat Display"/>
              <a:buNone/>
              <a:defRPr b="1" sz="1200"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SzPts val="12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SzPts val="11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SzPts val="11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SzPts val="10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SzPts val="9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SzPts val="8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SzPts val="7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8pPr>
            <a:lvl9pPr lvl="8" rtl="0">
              <a:spcBef>
                <a:spcPts val="600"/>
              </a:spcBef>
              <a:spcAft>
                <a:spcPts val="600"/>
              </a:spcAft>
              <a:buSzPts val="600"/>
              <a:buFont typeface="Red Hat Display Medium"/>
              <a:buNone/>
              <a:defRPr>
                <a:latin typeface="Red Hat Display Medium"/>
                <a:ea typeface="Red Hat Display Medium"/>
                <a:cs typeface="Red Hat Display Medium"/>
                <a:sym typeface="Red Hat Display Medium"/>
              </a:defRPr>
            </a:lvl9pPr>
          </a:lstStyle>
          <a:p/>
        </p:txBody>
      </p:sp>
      <p:sp>
        <p:nvSpPr>
          <p:cNvPr id="50" name="Google Shape;50;p9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104E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00104E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Large">
  <p:cSld name="ONE_COLUMN_TEXT_1">
    <p:bg>
      <p:bgPr>
        <a:solidFill>
          <a:schemeClr val="dk2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10" title="Untitled-2-22.png"/>
          <p:cNvPicPr preferRelativeResize="0"/>
          <p:nvPr/>
        </p:nvPicPr>
        <p:blipFill rotWithShape="1">
          <a:blip r:embed="rId2">
            <a:alphaModFix amt="30000"/>
          </a:blip>
          <a:srcRect b="0" l="13479" r="0" t="9107"/>
          <a:stretch/>
        </p:blipFill>
        <p:spPr>
          <a:xfrm rot="5400000">
            <a:off x="-260400" y="-140100"/>
            <a:ext cx="5552375" cy="5832575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0"/>
          <p:cNvSpPr/>
          <p:nvPr>
            <p:ph idx="2" type="pic"/>
          </p:nvPr>
        </p:nvSpPr>
        <p:spPr>
          <a:xfrm>
            <a:off x="386850" y="381175"/>
            <a:ext cx="8373000" cy="4170300"/>
          </a:xfrm>
          <a:prstGeom prst="round2DiagRect">
            <a:avLst>
              <a:gd fmla="val 0" name="adj1"/>
              <a:gd fmla="val 0" name="adj2"/>
            </a:avLst>
          </a:prstGeom>
          <a:noFill/>
          <a:ln>
            <a:noFill/>
          </a:ln>
          <a:effectLst>
            <a:outerShdw blurRad="85725" rotWithShape="0" algn="bl" dist="19050">
              <a:srgbClr val="000000">
                <a:alpha val="15000"/>
              </a:srgbClr>
            </a:outerShdw>
          </a:effectLst>
        </p:spPr>
      </p:sp>
      <p:pic>
        <p:nvPicPr>
          <p:cNvPr id="54" name="Google Shape;54;p10"/>
          <p:cNvPicPr preferRelativeResize="0"/>
          <p:nvPr/>
        </p:nvPicPr>
        <p:blipFill rotWithShape="1">
          <a:blip r:embed="rId3">
            <a:alphaModFix/>
          </a:blip>
          <a:srcRect b="1028" l="0" r="0" t="1028"/>
          <a:stretch/>
        </p:blipFill>
        <p:spPr>
          <a:xfrm>
            <a:off x="386850" y="4764025"/>
            <a:ext cx="685800" cy="146957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0"/>
          <p:cNvSpPr txBox="1"/>
          <p:nvPr/>
        </p:nvSpPr>
        <p:spPr>
          <a:xfrm>
            <a:off x="1082825" y="4722350"/>
            <a:ext cx="2225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ECE9F5"/>
                </a:solidFill>
                <a:latin typeface="Red Hat Text"/>
                <a:ea typeface="Red Hat Text"/>
                <a:cs typeface="Red Hat Text"/>
                <a:sym typeface="Red Hat Text"/>
              </a:rPr>
              <a:t>This document is proprietary and confidential to Benevity.</a:t>
            </a:r>
            <a:endParaRPr sz="600">
              <a:solidFill>
                <a:srgbClr val="ECE9F5"/>
              </a:solidFill>
              <a:latin typeface="Red Hat Text"/>
              <a:ea typeface="Red Hat Text"/>
              <a:cs typeface="Red Hat Text"/>
              <a:sym typeface="Red Hat Tex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E46962"/>
          </p15:clr>
        </p15:guide>
        <p15:guide id="2" pos="2880">
          <p15:clr>
            <a:srgbClr val="E46962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ed Hat Display"/>
              <a:buNone/>
              <a:defRPr b="1" sz="2400">
                <a:solidFill>
                  <a:schemeClr val="dk1"/>
                </a:solidFill>
                <a:latin typeface="Red Hat Display"/>
                <a:ea typeface="Red Hat Display"/>
                <a:cs typeface="Red Hat Display"/>
                <a:sym typeface="Red Hat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ed Hat Text"/>
              <a:buChar char="●"/>
              <a:defRPr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1pPr>
            <a:lvl2pPr indent="-304800" lvl="1" marL="914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ed Hat Text"/>
              <a:buChar char="○"/>
              <a:defRPr sz="12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2pPr>
            <a:lvl3pPr indent="-298450" lvl="2" marL="1371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ed Hat Text"/>
              <a:buChar char="■"/>
              <a:defRPr sz="11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3pPr>
            <a:lvl4pPr indent="-298450" lvl="3" marL="18288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Red Hat Text"/>
              <a:buChar char="●"/>
              <a:defRPr sz="11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4pPr>
            <a:lvl5pPr indent="-292100" lvl="4" marL="2286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ed Hat Text"/>
              <a:buChar char="○"/>
              <a:defRPr sz="10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5pPr>
            <a:lvl6pPr indent="-285750" lvl="5" marL="27432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Red Hat Text"/>
              <a:buChar char="■"/>
              <a:defRPr sz="9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6pPr>
            <a:lvl7pPr indent="-279400" lvl="6" marL="32004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Red Hat Text"/>
              <a:buChar char="●"/>
              <a:defRPr sz="8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7pPr>
            <a:lvl8pPr indent="-273050" lvl="7" marL="36576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Red Hat Text"/>
              <a:buChar char="○"/>
              <a:defRPr sz="7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8pPr>
            <a:lvl9pPr indent="-266700" lvl="8" marL="41148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600"/>
              <a:buFont typeface="Red Hat Text"/>
              <a:buChar char="■"/>
              <a:defRPr sz="600">
                <a:solidFill>
                  <a:schemeClr val="dk1"/>
                </a:solidFill>
                <a:latin typeface="Red Hat Text"/>
                <a:ea typeface="Red Hat Text"/>
                <a:cs typeface="Red Hat Text"/>
                <a:sym typeface="Red Hat Tex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2.png"/><Relationship Id="rId4" Type="http://schemas.openxmlformats.org/officeDocument/2006/relationships/image" Target="../media/image27.png"/><Relationship Id="rId5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Relationship Id="rId4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1.png"/><Relationship Id="rId4" Type="http://schemas.openxmlformats.org/officeDocument/2006/relationships/image" Target="../media/image26.png"/><Relationship Id="rId5" Type="http://schemas.openxmlformats.org/officeDocument/2006/relationships/image" Target="../media/image2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4.xml"/><Relationship Id="rId3" Type="http://schemas.openxmlformats.org/officeDocument/2006/relationships/comments" Target="../comments/comment1.xml"/><Relationship Id="rId4" Type="http://schemas.openxmlformats.org/officeDocument/2006/relationships/image" Target="../media/image30.png"/><Relationship Id="rId5" Type="http://schemas.openxmlformats.org/officeDocument/2006/relationships/image" Target="../media/image17.png"/><Relationship Id="rId6" Type="http://schemas.openxmlformats.org/officeDocument/2006/relationships/image" Target="../media/image2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0.png"/><Relationship Id="rId4" Type="http://schemas.openxmlformats.org/officeDocument/2006/relationships/image" Target="../media/image17.png"/><Relationship Id="rId5" Type="http://schemas.openxmlformats.org/officeDocument/2006/relationships/image" Target="../media/image2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png"/><Relationship Id="rId4" Type="http://schemas.openxmlformats.org/officeDocument/2006/relationships/image" Target="../media/image22.png"/><Relationship Id="rId5" Type="http://schemas.openxmlformats.org/officeDocument/2006/relationships/image" Target="../media/image2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Relationship Id="rId4" Type="http://schemas.openxmlformats.org/officeDocument/2006/relationships/image" Target="../media/image32.png"/><Relationship Id="rId5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2.png"/><Relationship Id="rId4" Type="http://schemas.openxmlformats.org/officeDocument/2006/relationships/image" Target="../media/image2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png"/><Relationship Id="rId4" Type="http://schemas.openxmlformats.org/officeDocument/2006/relationships/image" Target="../media/image28.png"/><Relationship Id="rId5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825" y="2430000"/>
            <a:ext cx="3341901" cy="105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1" name="Google Shape;171;p24"/>
          <p:cNvCxnSpPr/>
          <p:nvPr/>
        </p:nvCxnSpPr>
        <p:spPr>
          <a:xfrm>
            <a:off x="4522500" y="2125400"/>
            <a:ext cx="0" cy="1661700"/>
          </a:xfrm>
          <a:prstGeom prst="straightConnector1">
            <a:avLst/>
          </a:prstGeom>
          <a:noFill/>
          <a:ln cap="flat" cmpd="sng" w="9525">
            <a:solidFill>
              <a:schemeClr val="accent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2" name="Google Shape;172;p24"/>
          <p:cNvSpPr txBox="1"/>
          <p:nvPr/>
        </p:nvSpPr>
        <p:spPr>
          <a:xfrm>
            <a:off x="1657500" y="343700"/>
            <a:ext cx="5730000" cy="9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000">
                <a:solidFill>
                  <a:schemeClr val="accent6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ALL IN </a:t>
            </a:r>
            <a:br>
              <a:rPr b="1" lang="en" sz="4000">
                <a:solidFill>
                  <a:schemeClr val="accent6"/>
                </a:solidFill>
                <a:latin typeface="Red Hat Display"/>
                <a:ea typeface="Red Hat Display"/>
                <a:cs typeface="Red Hat Display"/>
                <a:sym typeface="Red Hat Display"/>
              </a:rPr>
            </a:br>
            <a:r>
              <a:rPr b="1" lang="en" sz="2700">
                <a:solidFill>
                  <a:schemeClr val="accent6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C</a:t>
            </a:r>
            <a:r>
              <a:rPr b="1" lang="en" sz="2700">
                <a:solidFill>
                  <a:schemeClr val="accent6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ampaign examples &amp; use cases</a:t>
            </a:r>
            <a:endParaRPr b="1" sz="2700">
              <a:solidFill>
                <a:schemeClr val="accent6"/>
              </a:solidFill>
              <a:latin typeface="Red Hat Display"/>
              <a:ea typeface="Red Hat Display"/>
              <a:cs typeface="Red Hat Display"/>
              <a:sym typeface="Red Hat Display"/>
            </a:endParaRPr>
          </a:p>
        </p:txBody>
      </p:sp>
      <p:pic>
        <p:nvPicPr>
          <p:cNvPr id="173" name="Google Shape;17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25275" y="2430000"/>
            <a:ext cx="3137577" cy="1052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33" title="WomanDog.png"/>
          <p:cNvPicPr preferRelativeResize="0"/>
          <p:nvPr/>
        </p:nvPicPr>
        <p:blipFill rotWithShape="1">
          <a:blip r:embed="rId3">
            <a:alphaModFix/>
          </a:blip>
          <a:srcRect b="1358" l="13543" r="-30900" t="7467"/>
          <a:stretch/>
        </p:blipFill>
        <p:spPr>
          <a:xfrm>
            <a:off x="3" y="0"/>
            <a:ext cx="914399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33"/>
          <p:cNvSpPr/>
          <p:nvPr/>
        </p:nvSpPr>
        <p:spPr>
          <a:xfrm>
            <a:off x="5737500" y="-7500"/>
            <a:ext cx="34065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256" name="Google Shape;256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80150" y="2295000"/>
            <a:ext cx="3779850" cy="124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40876" y="670275"/>
            <a:ext cx="2199749" cy="709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8" name="Google Shape;178;p25"/>
          <p:cNvCxnSpPr/>
          <p:nvPr/>
        </p:nvCxnSpPr>
        <p:spPr>
          <a:xfrm>
            <a:off x="4522500" y="1079100"/>
            <a:ext cx="0" cy="2985300"/>
          </a:xfrm>
          <a:prstGeom prst="straightConnector1">
            <a:avLst/>
          </a:prstGeom>
          <a:noFill/>
          <a:ln cap="flat" cmpd="sng" w="9525">
            <a:solidFill>
              <a:schemeClr val="accent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9" name="Google Shape;179;p25"/>
          <p:cNvSpPr/>
          <p:nvPr/>
        </p:nvSpPr>
        <p:spPr>
          <a:xfrm>
            <a:off x="1194500" y="3590925"/>
            <a:ext cx="2974800" cy="63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180" name="Google Shape;18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9100" y="3114149"/>
            <a:ext cx="2938409" cy="948399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5"/>
          <p:cNvSpPr txBox="1"/>
          <p:nvPr/>
        </p:nvSpPr>
        <p:spPr>
          <a:xfrm>
            <a:off x="1248350" y="3659300"/>
            <a:ext cx="2867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2"/>
                </a:solidFill>
                <a:latin typeface="Red Hat Display ExtraBold"/>
                <a:ea typeface="Red Hat Display ExtraBold"/>
                <a:cs typeface="Red Hat Display ExtraBold"/>
                <a:sym typeface="Red Hat Display ExtraBold"/>
              </a:rPr>
              <a:t>GIVING SEASON</a:t>
            </a:r>
            <a:endParaRPr sz="2400">
              <a:solidFill>
                <a:schemeClr val="lt2"/>
              </a:solidFill>
              <a:latin typeface="Red Hat Display ExtraBold"/>
              <a:ea typeface="Red Hat Display ExtraBold"/>
              <a:cs typeface="Red Hat Display ExtraBold"/>
              <a:sym typeface="Red Hat Display ExtraBold"/>
            </a:endParaRPr>
          </a:p>
        </p:txBody>
      </p:sp>
      <p:pic>
        <p:nvPicPr>
          <p:cNvPr id="182" name="Google Shape;18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9100" y="846137"/>
            <a:ext cx="2938399" cy="948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73475" y="877705"/>
            <a:ext cx="2938399" cy="616958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5"/>
          <p:cNvSpPr/>
          <p:nvPr/>
        </p:nvSpPr>
        <p:spPr>
          <a:xfrm>
            <a:off x="5277150" y="3514650"/>
            <a:ext cx="2974800" cy="63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185" name="Google Shape;185;p25"/>
          <p:cNvSpPr txBox="1"/>
          <p:nvPr/>
        </p:nvSpPr>
        <p:spPr>
          <a:xfrm>
            <a:off x="5331000" y="3563550"/>
            <a:ext cx="2867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lt2"/>
                </a:solidFill>
                <a:latin typeface="Red Hat Display ExtraBold"/>
                <a:ea typeface="Red Hat Display ExtraBold"/>
                <a:cs typeface="Red Hat Display ExtraBold"/>
                <a:sym typeface="Red Hat Display ExtraBold"/>
              </a:rPr>
              <a:t>YOUR TEXT HERE</a:t>
            </a:r>
            <a:endParaRPr sz="2400">
              <a:solidFill>
                <a:schemeClr val="lt2"/>
              </a:solidFill>
              <a:latin typeface="Red Hat Display ExtraBold"/>
              <a:ea typeface="Red Hat Display ExtraBold"/>
              <a:cs typeface="Red Hat Display ExtraBold"/>
              <a:sym typeface="Red Hat Display ExtraBold"/>
            </a:endParaRPr>
          </a:p>
        </p:txBody>
      </p:sp>
      <p:pic>
        <p:nvPicPr>
          <p:cNvPr id="186" name="Google Shape;18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73475" y="3025443"/>
            <a:ext cx="2938399" cy="616958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5"/>
          <p:cNvSpPr txBox="1"/>
          <p:nvPr/>
        </p:nvSpPr>
        <p:spPr>
          <a:xfrm>
            <a:off x="281100" y="266750"/>
            <a:ext cx="8482800" cy="51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chemeClr val="accent6"/>
                </a:solidFill>
                <a:latin typeface="Red Hat Display"/>
                <a:ea typeface="Red Hat Display"/>
                <a:cs typeface="Red Hat Display"/>
                <a:sym typeface="Red Hat Display"/>
              </a:rPr>
              <a:t>Customizable</a:t>
            </a:r>
            <a:endParaRPr sz="2700"/>
          </a:p>
        </p:txBody>
      </p:sp>
      <p:sp>
        <p:nvSpPr>
          <p:cNvPr id="188" name="Google Shape;188;p25"/>
          <p:cNvSpPr/>
          <p:nvPr/>
        </p:nvSpPr>
        <p:spPr>
          <a:xfrm rot="-131219">
            <a:off x="5081882" y="1941644"/>
            <a:ext cx="2452787" cy="48126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189" name="Google Shape;189;p25"/>
          <p:cNvSpPr txBox="1"/>
          <p:nvPr/>
        </p:nvSpPr>
        <p:spPr>
          <a:xfrm rot="-147870">
            <a:off x="5173638" y="1819745"/>
            <a:ext cx="2295323" cy="70802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chemeClr val="dk1"/>
                </a:solidFill>
                <a:latin typeface="Red Hat Display ExtraBold"/>
                <a:ea typeface="Red Hat Display ExtraBold"/>
                <a:cs typeface="Red Hat Display ExtraBold"/>
                <a:sym typeface="Red Hat Display ExtraBold"/>
              </a:rPr>
              <a:t>I’M ALL IN</a:t>
            </a:r>
            <a:endParaRPr sz="3400">
              <a:solidFill>
                <a:schemeClr val="dk1"/>
              </a:solidFill>
              <a:latin typeface="Red Hat Display ExtraBold"/>
              <a:ea typeface="Red Hat Display ExtraBold"/>
              <a:cs typeface="Red Hat Display ExtraBold"/>
              <a:sym typeface="Red Hat Display ExtraBold"/>
            </a:endParaRPr>
          </a:p>
        </p:txBody>
      </p:sp>
      <p:sp>
        <p:nvSpPr>
          <p:cNvPr id="190" name="Google Shape;190;p25"/>
          <p:cNvSpPr txBox="1"/>
          <p:nvPr/>
        </p:nvSpPr>
        <p:spPr>
          <a:xfrm rot="1434">
            <a:off x="7542467" y="1869187"/>
            <a:ext cx="719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200">
                <a:solidFill>
                  <a:srgbClr val="FFFFFF"/>
                </a:solidFill>
                <a:latin typeface="Red Hat Display ExtraBold"/>
                <a:ea typeface="Red Hat Display ExtraBold"/>
                <a:cs typeface="Red Hat Display ExtraBold"/>
                <a:sym typeface="Red Hat Display ExtraBold"/>
              </a:rPr>
              <a:t>for</a:t>
            </a:r>
            <a:endParaRPr i="1" sz="2200">
              <a:solidFill>
                <a:srgbClr val="FFFFFF"/>
              </a:solidFill>
              <a:latin typeface="Red Hat Display ExtraBold"/>
              <a:ea typeface="Red Hat Display ExtraBold"/>
              <a:cs typeface="Red Hat Display ExtraBold"/>
              <a:sym typeface="Red Hat Display ExtraBold"/>
            </a:endParaRPr>
          </a:p>
        </p:txBody>
      </p:sp>
      <p:sp>
        <p:nvSpPr>
          <p:cNvPr id="191" name="Google Shape;191;p25"/>
          <p:cNvSpPr/>
          <p:nvPr/>
        </p:nvSpPr>
        <p:spPr>
          <a:xfrm rot="-131234">
            <a:off x="596860" y="2000189"/>
            <a:ext cx="2924130" cy="48126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192" name="Google Shape;192;p25"/>
          <p:cNvSpPr txBox="1"/>
          <p:nvPr/>
        </p:nvSpPr>
        <p:spPr>
          <a:xfrm rot="-147944">
            <a:off x="695663" y="1917580"/>
            <a:ext cx="2726524" cy="64647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Red Hat Display ExtraBold"/>
                <a:ea typeface="Red Hat Display ExtraBold"/>
                <a:cs typeface="Red Hat Display ExtraBold"/>
                <a:sym typeface="Red Hat Display ExtraBold"/>
              </a:rPr>
              <a:t>WE’RE ALL IN</a:t>
            </a:r>
            <a:endParaRPr sz="3000">
              <a:solidFill>
                <a:schemeClr val="dk1"/>
              </a:solidFill>
              <a:latin typeface="Red Hat Display ExtraBold"/>
              <a:ea typeface="Red Hat Display ExtraBold"/>
              <a:cs typeface="Red Hat Display ExtraBold"/>
              <a:sym typeface="Red Hat Display ExtraBold"/>
            </a:endParaRPr>
          </a:p>
        </p:txBody>
      </p:sp>
      <p:sp>
        <p:nvSpPr>
          <p:cNvPr id="193" name="Google Shape;193;p25"/>
          <p:cNvSpPr txBox="1"/>
          <p:nvPr/>
        </p:nvSpPr>
        <p:spPr>
          <a:xfrm rot="1434">
            <a:off x="528942" y="2469675"/>
            <a:ext cx="719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200">
                <a:solidFill>
                  <a:srgbClr val="FFFFFF"/>
                </a:solidFill>
                <a:latin typeface="Red Hat Display ExtraBold"/>
                <a:ea typeface="Red Hat Display ExtraBold"/>
                <a:cs typeface="Red Hat Display ExtraBold"/>
                <a:sym typeface="Red Hat Display ExtraBold"/>
              </a:rPr>
              <a:t>for</a:t>
            </a:r>
            <a:endParaRPr i="1" sz="2200">
              <a:solidFill>
                <a:srgbClr val="FFFFFF"/>
              </a:solidFill>
              <a:latin typeface="Red Hat Display ExtraBold"/>
              <a:ea typeface="Red Hat Display ExtraBold"/>
              <a:cs typeface="Red Hat Display ExtraBold"/>
              <a:sym typeface="Red Hat Display Extra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 txBox="1"/>
          <p:nvPr>
            <p:ph type="title"/>
          </p:nvPr>
        </p:nvSpPr>
        <p:spPr>
          <a:xfrm>
            <a:off x="386850" y="214975"/>
            <a:ext cx="8376300" cy="5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Image Treatments</a:t>
            </a:r>
            <a:endParaRPr/>
          </a:p>
        </p:txBody>
      </p:sp>
      <p:pic>
        <p:nvPicPr>
          <p:cNvPr id="199" name="Google Shape;199;p26" title="AnimalRights-BW.png"/>
          <p:cNvPicPr preferRelativeResize="0"/>
          <p:nvPr/>
        </p:nvPicPr>
        <p:blipFill rotWithShape="1">
          <a:blip r:embed="rId3">
            <a:alphaModFix/>
          </a:blip>
          <a:srcRect b="5422" l="0" r="50000" t="22087"/>
          <a:stretch/>
        </p:blipFill>
        <p:spPr>
          <a:xfrm>
            <a:off x="0" y="1172207"/>
            <a:ext cx="3048003" cy="2738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6" title="AnimalRights.png"/>
          <p:cNvPicPr preferRelativeResize="0"/>
          <p:nvPr/>
        </p:nvPicPr>
        <p:blipFill rotWithShape="1">
          <a:blip r:embed="rId4">
            <a:alphaModFix/>
          </a:blip>
          <a:srcRect b="4184" l="0" r="50658" t="24279"/>
          <a:stretch/>
        </p:blipFill>
        <p:spPr>
          <a:xfrm>
            <a:off x="3047999" y="1172207"/>
            <a:ext cx="3048003" cy="2738194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6"/>
          <p:cNvSpPr/>
          <p:nvPr/>
        </p:nvSpPr>
        <p:spPr>
          <a:xfrm>
            <a:off x="229475" y="4644975"/>
            <a:ext cx="3204900" cy="27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  <p:sp>
        <p:nvSpPr>
          <p:cNvPr id="202" name="Google Shape;202;p26"/>
          <p:cNvSpPr txBox="1"/>
          <p:nvPr>
            <p:ph type="title"/>
          </p:nvPr>
        </p:nvSpPr>
        <p:spPr>
          <a:xfrm>
            <a:off x="786850" y="4127475"/>
            <a:ext cx="1708200" cy="5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300"/>
              <a:t>Emotive B&amp;W</a:t>
            </a:r>
            <a:endParaRPr b="0" sz="1300"/>
          </a:p>
        </p:txBody>
      </p:sp>
      <p:sp>
        <p:nvSpPr>
          <p:cNvPr id="203" name="Google Shape;203;p26"/>
          <p:cNvSpPr txBox="1"/>
          <p:nvPr>
            <p:ph type="title"/>
          </p:nvPr>
        </p:nvSpPr>
        <p:spPr>
          <a:xfrm>
            <a:off x="3825475" y="4127475"/>
            <a:ext cx="1708200" cy="5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300"/>
              <a:t>Emotive Color</a:t>
            </a:r>
            <a:endParaRPr b="0" sz="1300"/>
          </a:p>
        </p:txBody>
      </p:sp>
      <p:sp>
        <p:nvSpPr>
          <p:cNvPr id="204" name="Google Shape;204;p26"/>
          <p:cNvSpPr txBox="1"/>
          <p:nvPr>
            <p:ph type="title"/>
          </p:nvPr>
        </p:nvSpPr>
        <p:spPr>
          <a:xfrm>
            <a:off x="6765900" y="4127475"/>
            <a:ext cx="1708200" cy="5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300"/>
              <a:t>B&amp;W</a:t>
            </a:r>
            <a:endParaRPr b="0" sz="13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300"/>
              <a:t>Color subject</a:t>
            </a:r>
            <a:endParaRPr b="0" sz="1300"/>
          </a:p>
        </p:txBody>
      </p:sp>
      <p:pic>
        <p:nvPicPr>
          <p:cNvPr id="205" name="Google Shape;205;p26" title="AnimalRights-BW-Color.png"/>
          <p:cNvPicPr preferRelativeResize="0"/>
          <p:nvPr/>
        </p:nvPicPr>
        <p:blipFill rotWithShape="1">
          <a:blip r:embed="rId5">
            <a:alphaModFix/>
          </a:blip>
          <a:srcRect b="4958" l="1794" r="50105" t="25306"/>
          <a:stretch/>
        </p:blipFill>
        <p:spPr>
          <a:xfrm>
            <a:off x="6096000" y="1172200"/>
            <a:ext cx="3047997" cy="2738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7" title="AllInCampaign-0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7"/>
          <p:cNvSpPr/>
          <p:nvPr/>
        </p:nvSpPr>
        <p:spPr>
          <a:xfrm>
            <a:off x="-15825" y="0"/>
            <a:ext cx="4542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212" name="Google Shape;212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5727" y="2365875"/>
            <a:ext cx="3678899" cy="1108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13950" y="1340062"/>
            <a:ext cx="2082450" cy="67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28" title="AllInCampaign-0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8"/>
          <p:cNvSpPr/>
          <p:nvPr/>
        </p:nvSpPr>
        <p:spPr>
          <a:xfrm>
            <a:off x="-15825" y="0"/>
            <a:ext cx="454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220" name="Google Shape;220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5727" y="2365875"/>
            <a:ext cx="3678899" cy="1108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10175" y="1434033"/>
            <a:ext cx="1890000" cy="60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29" title="AllInCampaign-19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18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9"/>
          <p:cNvSpPr/>
          <p:nvPr/>
        </p:nvSpPr>
        <p:spPr>
          <a:xfrm>
            <a:off x="7925" y="7925"/>
            <a:ext cx="4455000" cy="50961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ed Hat Text"/>
              <a:ea typeface="Red Hat Text"/>
              <a:cs typeface="Red Hat Text"/>
              <a:sym typeface="Red Hat Text"/>
            </a:endParaRPr>
          </a:p>
        </p:txBody>
      </p:sp>
      <p:pic>
        <p:nvPicPr>
          <p:cNvPr id="228" name="Google Shape;228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8250" y="2427562"/>
            <a:ext cx="3552476" cy="1089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94200" y="1340062"/>
            <a:ext cx="2082450" cy="67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2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7650" y="2606438"/>
            <a:ext cx="3356575" cy="1103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0" title="WomanDog.png"/>
          <p:cNvPicPr preferRelativeResize="0"/>
          <p:nvPr/>
        </p:nvPicPr>
        <p:blipFill rotWithShape="1">
          <a:blip r:embed="rId4">
            <a:alphaModFix/>
          </a:blip>
          <a:srcRect b="0" l="15968" r="26443" t="11488"/>
          <a:stretch/>
        </p:blipFill>
        <p:spPr>
          <a:xfrm flipH="1">
            <a:off x="4522499" y="0"/>
            <a:ext cx="462150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03525" y="1434033"/>
            <a:ext cx="1890000" cy="60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31" title="WomanDog.png"/>
          <p:cNvPicPr preferRelativeResize="0"/>
          <p:nvPr/>
        </p:nvPicPr>
        <p:blipFill rotWithShape="1">
          <a:blip r:embed="rId3">
            <a:alphaModFix/>
          </a:blip>
          <a:srcRect b="16314" l="7774" r="0" t="12036"/>
          <a:stretch/>
        </p:blipFill>
        <p:spPr>
          <a:xfrm flipH="1">
            <a:off x="3" y="0"/>
            <a:ext cx="9143997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8001" y="497150"/>
            <a:ext cx="3331901" cy="114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32" title="AnimalRights-BW-Color.png"/>
          <p:cNvPicPr preferRelativeResize="0"/>
          <p:nvPr/>
        </p:nvPicPr>
        <p:blipFill rotWithShape="1">
          <a:blip r:embed="rId3">
            <a:alphaModFix/>
          </a:blip>
          <a:srcRect b="0" l="0" r="0" t="9222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3001" y="684650"/>
            <a:ext cx="3331901" cy="1145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34900" y="4029521"/>
            <a:ext cx="1890000" cy="60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enevity - Benevolent Blue">
  <a:themeElements>
    <a:clrScheme name="Simple Light">
      <a:dk1>
        <a:srgbClr val="170E4F"/>
      </a:dk1>
      <a:lt1>
        <a:srgbClr val="3100BA"/>
      </a:lt1>
      <a:dk2>
        <a:srgbClr val="0095DE"/>
      </a:dk2>
      <a:lt2>
        <a:srgbClr val="61EFF2"/>
      </a:lt2>
      <a:accent1>
        <a:srgbClr val="C30EC3"/>
      </a:accent1>
      <a:accent2>
        <a:srgbClr val="FF7E92"/>
      </a:accent2>
      <a:accent3>
        <a:srgbClr val="FF5400"/>
      </a:accent3>
      <a:accent4>
        <a:srgbClr val="D1305E"/>
      </a:accent4>
      <a:accent5>
        <a:srgbClr val="E8F6FF"/>
      </a:accent5>
      <a:accent6>
        <a:srgbClr val="F1F7FB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